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8" r:id="rId4"/>
    <p:sldId id="266" r:id="rId5"/>
    <p:sldId id="267" r:id="rId6"/>
    <p:sldId id="257" r:id="rId7"/>
    <p:sldId id="258" r:id="rId8"/>
    <p:sldId id="259" r:id="rId9"/>
    <p:sldId id="262" r:id="rId10"/>
    <p:sldId id="260" r:id="rId11"/>
    <p:sldId id="261" r:id="rId12"/>
    <p:sldId id="264" r:id="rId13"/>
    <p:sldId id="263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82D9E-702B-FC41-9E5C-FFCFB60EE7CE}" v="195" dt="2020-12-06T18:53:08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8" autoAdjust="0"/>
    <p:restoredTop sz="96180"/>
  </p:normalViewPr>
  <p:slideViewPr>
    <p:cSldViewPr>
      <p:cViewPr varScale="1">
        <p:scale>
          <a:sx n="151" d="100"/>
          <a:sy n="151" d="100"/>
        </p:scale>
        <p:origin x="35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EA53D-7803-4045-BD3A-A606200AD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132911-B7F8-41BC-BF92-D49930423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30CC25-9B7F-4ECF-B956-2E07F795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E19013-078E-480E-AF02-3C2F779D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4EF47E-613E-4C50-A132-DBBCF611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1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D9FE5-DA25-4080-B505-180E66EB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E0D132-FEE8-48ED-8257-9163DF048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0F630-0977-4035-BDCC-100CB6024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9900A6-21CB-4EEF-A0E7-753BECBD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04D19A-5A42-43A6-893A-BD11E1162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40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0C047C-741E-463B-A77B-8BE751C00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DCFBEE-BD06-4C31-ACFF-A0AD5E3C5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DA18AE-13F4-4680-ABCD-4BE038AA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9E35CE-2BEA-48F5-B5C9-A179B58C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BA38D1-5568-43BF-AB82-292E0B19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7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05942-5CC2-4A61-AB2F-76A58059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15EFB3-F475-438C-8A9D-64FDA6F10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803C04-C89C-48D5-83BA-B3D47712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5AE0E6-179A-4F63-A2DB-41415083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7FC2FF-9C53-4F79-BF29-46B43ACE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431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75CD6-6FAA-4CB7-8940-1BD56C8F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8D31F0-11AD-4B0F-87D7-4D1C3C213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52831D-2646-4CBB-8E48-39C72FA2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9314BD-09ED-4E73-A7D7-E601669F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56C834-1A1C-41D7-B007-CC8D45C2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20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38637-F190-4222-97AA-56E01894E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970AF2-9755-40D2-A3D8-5646F18A7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280852-DBC9-4BDA-B9B7-BA8F2722F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BFB00A-F244-4C1E-91F8-31B89A2FC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3696CE-C81D-4E25-889F-BE408179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B74555-D5C8-42A8-A92E-ACBA0B4A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0291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2B2FE-9820-422B-AFCE-13995D0D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C11599-00C6-4882-A151-296537AD3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40F003-6F42-4192-BBDF-BCB0DE3F8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1AE0677-5D7E-49EB-AF22-23C8BF3CC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80CEFD-0595-4C47-946C-1DCC36497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BF84746-B7FD-4F65-A0ED-D7E97E76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F35119D-1E20-4805-94E7-501BCE5C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1B9B33-4405-4D29-B190-7CF15B9A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22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A9F97-3995-4111-9170-87471C6E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7CF213-B4EB-45B0-A9FF-CDC5E48D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BBB28A-3E0A-416B-9DEF-D4E963B5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04963A-E59E-4FDC-947B-2C70FD46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25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B82A249-B5F5-486C-9F51-8C4DA50F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38B7F6-2AF0-4697-954C-CC86731B4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F41E71-40DC-4831-A8F7-F7DA6DA2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44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7DD2E-4A96-4E30-9BBB-F0C470FA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A041C8-267A-4349-B8E4-75C420BA4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461765-8BBB-47C5-B1EB-B32A88857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ADD9A9-9CB4-46C6-9ED6-97AAA6F4E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8685AE-502F-42AB-B1AC-5262EEBFA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08FA9-A381-450B-8A88-93F97B71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04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D5D78-E4EA-46E5-896E-A6904194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698028D-2F9D-4A55-B7D6-DDF586D28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B5C497-D4C7-4252-BE34-3A5199429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925CF9-C8BC-43B3-B724-4AB3FB9B0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5D67FE-EDC6-4E86-A9CF-85A1331A0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82271BD-3441-4CA4-9824-1E8177E1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836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8FB4DC-3A43-4C82-880D-405F4D08D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0EFDF6-1318-4598-88AD-DD39132BD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D179E9-4356-4B0F-9BB8-375244F43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CC38C-B8C9-426B-9F7E-1A489C71E09A}" type="datetimeFigureOut">
              <a:rPr lang="pt-BR" smtClean="0"/>
              <a:t>02/01/2021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08560F-0853-40E8-8FE0-4857775FE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1C504D-E0DD-4F19-9073-908EDA561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5F5B9-804A-48EE-9D28-01B6244EBB7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5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.png"/><Relationship Id="rId21" Type="http://schemas.openxmlformats.org/officeDocument/2006/relationships/image" Target="../media/image40.svg"/><Relationship Id="rId42" Type="http://schemas.openxmlformats.org/officeDocument/2006/relationships/image" Target="../media/image61.png"/><Relationship Id="rId47" Type="http://schemas.openxmlformats.org/officeDocument/2006/relationships/image" Target="../media/image66.svg"/><Relationship Id="rId63" Type="http://schemas.openxmlformats.org/officeDocument/2006/relationships/image" Target="../media/image82.svg"/><Relationship Id="rId68" Type="http://schemas.openxmlformats.org/officeDocument/2006/relationships/image" Target="../media/image87.png"/><Relationship Id="rId84" Type="http://schemas.openxmlformats.org/officeDocument/2006/relationships/image" Target="../media/image103.png"/><Relationship Id="rId89" Type="http://schemas.openxmlformats.org/officeDocument/2006/relationships/image" Target="../media/image108.svg"/><Relationship Id="rId16" Type="http://schemas.openxmlformats.org/officeDocument/2006/relationships/image" Target="../media/image35.png"/><Relationship Id="rId11" Type="http://schemas.openxmlformats.org/officeDocument/2006/relationships/image" Target="../media/image30.svg"/><Relationship Id="rId32" Type="http://schemas.openxmlformats.org/officeDocument/2006/relationships/image" Target="../media/image51.png"/><Relationship Id="rId37" Type="http://schemas.openxmlformats.org/officeDocument/2006/relationships/image" Target="../media/image56.svg"/><Relationship Id="rId53" Type="http://schemas.openxmlformats.org/officeDocument/2006/relationships/image" Target="../media/image72.svg"/><Relationship Id="rId58" Type="http://schemas.openxmlformats.org/officeDocument/2006/relationships/image" Target="../media/image77.png"/><Relationship Id="rId74" Type="http://schemas.openxmlformats.org/officeDocument/2006/relationships/image" Target="../media/image93.png"/><Relationship Id="rId79" Type="http://schemas.openxmlformats.org/officeDocument/2006/relationships/image" Target="../media/image98.svg"/><Relationship Id="rId5" Type="http://schemas.openxmlformats.org/officeDocument/2006/relationships/image" Target="../media/image24.svg"/><Relationship Id="rId90" Type="http://schemas.openxmlformats.org/officeDocument/2006/relationships/image" Target="../media/image109.png"/><Relationship Id="rId95" Type="http://schemas.openxmlformats.org/officeDocument/2006/relationships/image" Target="../media/image114.svg"/><Relationship Id="rId22" Type="http://schemas.openxmlformats.org/officeDocument/2006/relationships/image" Target="../media/image41.png"/><Relationship Id="rId27" Type="http://schemas.openxmlformats.org/officeDocument/2006/relationships/image" Target="../media/image46.svg"/><Relationship Id="rId43" Type="http://schemas.openxmlformats.org/officeDocument/2006/relationships/image" Target="../media/image62.svg"/><Relationship Id="rId48" Type="http://schemas.openxmlformats.org/officeDocument/2006/relationships/image" Target="../media/image67.png"/><Relationship Id="rId64" Type="http://schemas.openxmlformats.org/officeDocument/2006/relationships/image" Target="../media/image83.png"/><Relationship Id="rId69" Type="http://schemas.openxmlformats.org/officeDocument/2006/relationships/image" Target="../media/image88.svg"/><Relationship Id="rId80" Type="http://schemas.openxmlformats.org/officeDocument/2006/relationships/image" Target="../media/image99.png"/><Relationship Id="rId85" Type="http://schemas.openxmlformats.org/officeDocument/2006/relationships/image" Target="../media/image104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svg"/><Relationship Id="rId33" Type="http://schemas.openxmlformats.org/officeDocument/2006/relationships/image" Target="../media/image52.svg"/><Relationship Id="rId38" Type="http://schemas.openxmlformats.org/officeDocument/2006/relationships/image" Target="../media/image57.png"/><Relationship Id="rId46" Type="http://schemas.openxmlformats.org/officeDocument/2006/relationships/image" Target="../media/image65.png"/><Relationship Id="rId59" Type="http://schemas.openxmlformats.org/officeDocument/2006/relationships/image" Target="../media/image78.svg"/><Relationship Id="rId67" Type="http://schemas.openxmlformats.org/officeDocument/2006/relationships/image" Target="../media/image86.svg"/><Relationship Id="rId20" Type="http://schemas.openxmlformats.org/officeDocument/2006/relationships/image" Target="../media/image39.png"/><Relationship Id="rId41" Type="http://schemas.openxmlformats.org/officeDocument/2006/relationships/image" Target="../media/image60.svg"/><Relationship Id="rId54" Type="http://schemas.openxmlformats.org/officeDocument/2006/relationships/image" Target="../media/image73.png"/><Relationship Id="rId62" Type="http://schemas.openxmlformats.org/officeDocument/2006/relationships/image" Target="../media/image81.png"/><Relationship Id="rId70" Type="http://schemas.openxmlformats.org/officeDocument/2006/relationships/image" Target="../media/image89.png"/><Relationship Id="rId75" Type="http://schemas.openxmlformats.org/officeDocument/2006/relationships/image" Target="../media/image94.svg"/><Relationship Id="rId83" Type="http://schemas.openxmlformats.org/officeDocument/2006/relationships/image" Target="../media/image102.svg"/><Relationship Id="rId88" Type="http://schemas.openxmlformats.org/officeDocument/2006/relationships/image" Target="../media/image107.png"/><Relationship Id="rId91" Type="http://schemas.openxmlformats.org/officeDocument/2006/relationships/image" Target="../media/image110.svg"/><Relationship Id="rId9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36" Type="http://schemas.openxmlformats.org/officeDocument/2006/relationships/image" Target="../media/image55.png"/><Relationship Id="rId49" Type="http://schemas.openxmlformats.org/officeDocument/2006/relationships/image" Target="../media/image68.svg"/><Relationship Id="rId57" Type="http://schemas.openxmlformats.org/officeDocument/2006/relationships/image" Target="../media/image76.svg"/><Relationship Id="rId10" Type="http://schemas.openxmlformats.org/officeDocument/2006/relationships/image" Target="../media/image29.png"/><Relationship Id="rId31" Type="http://schemas.openxmlformats.org/officeDocument/2006/relationships/image" Target="../media/image50.svg"/><Relationship Id="rId44" Type="http://schemas.openxmlformats.org/officeDocument/2006/relationships/image" Target="../media/image63.png"/><Relationship Id="rId52" Type="http://schemas.openxmlformats.org/officeDocument/2006/relationships/image" Target="../media/image71.png"/><Relationship Id="rId60" Type="http://schemas.openxmlformats.org/officeDocument/2006/relationships/image" Target="../media/image79.png"/><Relationship Id="rId65" Type="http://schemas.openxmlformats.org/officeDocument/2006/relationships/image" Target="../media/image84.svg"/><Relationship Id="rId73" Type="http://schemas.openxmlformats.org/officeDocument/2006/relationships/image" Target="../media/image92.svg"/><Relationship Id="rId78" Type="http://schemas.openxmlformats.org/officeDocument/2006/relationships/image" Target="../media/image97.png"/><Relationship Id="rId81" Type="http://schemas.openxmlformats.org/officeDocument/2006/relationships/image" Target="../media/image100.svg"/><Relationship Id="rId86" Type="http://schemas.openxmlformats.org/officeDocument/2006/relationships/image" Target="../media/image105.png"/><Relationship Id="rId94" Type="http://schemas.openxmlformats.org/officeDocument/2006/relationships/image" Target="../media/image113.png"/><Relationship Id="rId99" Type="http://schemas.openxmlformats.org/officeDocument/2006/relationships/image" Target="../media/image118.svg"/><Relationship Id="rId101" Type="http://schemas.openxmlformats.org/officeDocument/2006/relationships/image" Target="../media/image120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9" Type="http://schemas.openxmlformats.org/officeDocument/2006/relationships/image" Target="../media/image58.svg"/><Relationship Id="rId34" Type="http://schemas.openxmlformats.org/officeDocument/2006/relationships/image" Target="../media/image53.png"/><Relationship Id="rId50" Type="http://schemas.openxmlformats.org/officeDocument/2006/relationships/image" Target="../media/image69.png"/><Relationship Id="rId55" Type="http://schemas.openxmlformats.org/officeDocument/2006/relationships/image" Target="../media/image74.svg"/><Relationship Id="rId76" Type="http://schemas.openxmlformats.org/officeDocument/2006/relationships/image" Target="../media/image95.png"/><Relationship Id="rId97" Type="http://schemas.openxmlformats.org/officeDocument/2006/relationships/image" Target="../media/image116.svg"/><Relationship Id="rId7" Type="http://schemas.openxmlformats.org/officeDocument/2006/relationships/image" Target="../media/image26.svg"/><Relationship Id="rId71" Type="http://schemas.openxmlformats.org/officeDocument/2006/relationships/image" Target="../media/image90.svg"/><Relationship Id="rId92" Type="http://schemas.openxmlformats.org/officeDocument/2006/relationships/image" Target="../media/image111.png"/><Relationship Id="rId2" Type="http://schemas.openxmlformats.org/officeDocument/2006/relationships/image" Target="../media/image21.png"/><Relationship Id="rId29" Type="http://schemas.openxmlformats.org/officeDocument/2006/relationships/image" Target="../media/image48.svg"/><Relationship Id="rId24" Type="http://schemas.openxmlformats.org/officeDocument/2006/relationships/image" Target="../media/image43.png"/><Relationship Id="rId40" Type="http://schemas.openxmlformats.org/officeDocument/2006/relationships/image" Target="../media/image59.png"/><Relationship Id="rId45" Type="http://schemas.openxmlformats.org/officeDocument/2006/relationships/image" Target="../media/image64.svg"/><Relationship Id="rId66" Type="http://schemas.openxmlformats.org/officeDocument/2006/relationships/image" Target="../media/image85.png"/><Relationship Id="rId87" Type="http://schemas.openxmlformats.org/officeDocument/2006/relationships/image" Target="../media/image106.svg"/><Relationship Id="rId61" Type="http://schemas.openxmlformats.org/officeDocument/2006/relationships/image" Target="../media/image80.svg"/><Relationship Id="rId82" Type="http://schemas.openxmlformats.org/officeDocument/2006/relationships/image" Target="../media/image101.png"/><Relationship Id="rId19" Type="http://schemas.openxmlformats.org/officeDocument/2006/relationships/image" Target="../media/image38.svg"/><Relationship Id="rId14" Type="http://schemas.openxmlformats.org/officeDocument/2006/relationships/image" Target="../media/image33.png"/><Relationship Id="rId30" Type="http://schemas.openxmlformats.org/officeDocument/2006/relationships/image" Target="../media/image49.png"/><Relationship Id="rId35" Type="http://schemas.openxmlformats.org/officeDocument/2006/relationships/image" Target="../media/image54.svg"/><Relationship Id="rId56" Type="http://schemas.openxmlformats.org/officeDocument/2006/relationships/image" Target="../media/image75.png"/><Relationship Id="rId77" Type="http://schemas.openxmlformats.org/officeDocument/2006/relationships/image" Target="../media/image96.svg"/><Relationship Id="rId100" Type="http://schemas.openxmlformats.org/officeDocument/2006/relationships/image" Target="../media/image119.png"/><Relationship Id="rId8" Type="http://schemas.openxmlformats.org/officeDocument/2006/relationships/image" Target="../media/image27.png"/><Relationship Id="rId51" Type="http://schemas.openxmlformats.org/officeDocument/2006/relationships/image" Target="../media/image70.svg"/><Relationship Id="rId72" Type="http://schemas.openxmlformats.org/officeDocument/2006/relationships/image" Target="../media/image91.png"/><Relationship Id="rId93" Type="http://schemas.openxmlformats.org/officeDocument/2006/relationships/image" Target="../media/image112.svg"/><Relationship Id="rId98" Type="http://schemas.openxmlformats.org/officeDocument/2006/relationships/image" Target="../media/image117.png"/><Relationship Id="rId3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1.png"/><Relationship Id="rId21" Type="http://schemas.openxmlformats.org/officeDocument/2006/relationships/image" Target="../media/image140.svg"/><Relationship Id="rId42" Type="http://schemas.openxmlformats.org/officeDocument/2006/relationships/image" Target="../media/image157.png"/><Relationship Id="rId47" Type="http://schemas.openxmlformats.org/officeDocument/2006/relationships/image" Target="../media/image162.svg"/><Relationship Id="rId63" Type="http://schemas.openxmlformats.org/officeDocument/2006/relationships/image" Target="../media/image170.svg"/><Relationship Id="rId68" Type="http://schemas.openxmlformats.org/officeDocument/2006/relationships/image" Target="../media/image175.png"/><Relationship Id="rId84" Type="http://schemas.openxmlformats.org/officeDocument/2006/relationships/image" Target="../media/image191.png"/><Relationship Id="rId89" Type="http://schemas.openxmlformats.org/officeDocument/2006/relationships/image" Target="../media/image196.svg"/><Relationship Id="rId16" Type="http://schemas.openxmlformats.org/officeDocument/2006/relationships/image" Target="../media/image135.png"/><Relationship Id="rId11" Type="http://schemas.openxmlformats.org/officeDocument/2006/relationships/image" Target="../media/image130.svg"/><Relationship Id="rId32" Type="http://schemas.openxmlformats.org/officeDocument/2006/relationships/image" Target="../media/image147.png"/><Relationship Id="rId37" Type="http://schemas.openxmlformats.org/officeDocument/2006/relationships/image" Target="../media/image152.svg"/><Relationship Id="rId53" Type="http://schemas.openxmlformats.org/officeDocument/2006/relationships/image" Target="../media/image108.svg"/><Relationship Id="rId58" Type="http://schemas.openxmlformats.org/officeDocument/2006/relationships/image" Target="../media/image117.png"/><Relationship Id="rId74" Type="http://schemas.openxmlformats.org/officeDocument/2006/relationships/image" Target="../media/image181.png"/><Relationship Id="rId79" Type="http://schemas.openxmlformats.org/officeDocument/2006/relationships/image" Target="../media/image186.svg"/><Relationship Id="rId5" Type="http://schemas.openxmlformats.org/officeDocument/2006/relationships/image" Target="../media/image124.svg"/><Relationship Id="rId90" Type="http://schemas.openxmlformats.org/officeDocument/2006/relationships/image" Target="../media/image197.png"/><Relationship Id="rId95" Type="http://schemas.openxmlformats.org/officeDocument/2006/relationships/image" Target="../media/image202.svg"/><Relationship Id="rId22" Type="http://schemas.openxmlformats.org/officeDocument/2006/relationships/image" Target="../media/image65.png"/><Relationship Id="rId27" Type="http://schemas.openxmlformats.org/officeDocument/2006/relationships/image" Target="../media/image142.svg"/><Relationship Id="rId43" Type="http://schemas.openxmlformats.org/officeDocument/2006/relationships/image" Target="../media/image158.svg"/><Relationship Id="rId48" Type="http://schemas.openxmlformats.org/officeDocument/2006/relationships/image" Target="../media/image163.png"/><Relationship Id="rId64" Type="http://schemas.openxmlformats.org/officeDocument/2006/relationships/image" Target="../media/image171.png"/><Relationship Id="rId69" Type="http://schemas.openxmlformats.org/officeDocument/2006/relationships/image" Target="../media/image176.svg"/><Relationship Id="rId80" Type="http://schemas.openxmlformats.org/officeDocument/2006/relationships/image" Target="../media/image187.png"/><Relationship Id="rId85" Type="http://schemas.openxmlformats.org/officeDocument/2006/relationships/image" Target="../media/image192.svg"/><Relationship Id="rId12" Type="http://schemas.openxmlformats.org/officeDocument/2006/relationships/image" Target="../media/image131.png"/><Relationship Id="rId17" Type="http://schemas.openxmlformats.org/officeDocument/2006/relationships/image" Target="../media/image136.svg"/><Relationship Id="rId25" Type="http://schemas.openxmlformats.org/officeDocument/2006/relationships/image" Target="../media/image68.svg"/><Relationship Id="rId33" Type="http://schemas.openxmlformats.org/officeDocument/2006/relationships/image" Target="../media/image148.svg"/><Relationship Id="rId38" Type="http://schemas.openxmlformats.org/officeDocument/2006/relationships/image" Target="../media/image153.png"/><Relationship Id="rId46" Type="http://schemas.openxmlformats.org/officeDocument/2006/relationships/image" Target="../media/image161.png"/><Relationship Id="rId59" Type="http://schemas.openxmlformats.org/officeDocument/2006/relationships/image" Target="../media/image118.svg"/><Relationship Id="rId67" Type="http://schemas.openxmlformats.org/officeDocument/2006/relationships/image" Target="../media/image174.svg"/><Relationship Id="rId20" Type="http://schemas.openxmlformats.org/officeDocument/2006/relationships/image" Target="../media/image139.png"/><Relationship Id="rId41" Type="http://schemas.openxmlformats.org/officeDocument/2006/relationships/image" Target="../media/image156.svg"/><Relationship Id="rId54" Type="http://schemas.openxmlformats.org/officeDocument/2006/relationships/image" Target="../media/image165.png"/><Relationship Id="rId62" Type="http://schemas.openxmlformats.org/officeDocument/2006/relationships/image" Target="../media/image169.png"/><Relationship Id="rId70" Type="http://schemas.openxmlformats.org/officeDocument/2006/relationships/image" Target="../media/image177.png"/><Relationship Id="rId75" Type="http://schemas.openxmlformats.org/officeDocument/2006/relationships/image" Target="../media/image182.svg"/><Relationship Id="rId83" Type="http://schemas.openxmlformats.org/officeDocument/2006/relationships/image" Target="../media/image190.svg"/><Relationship Id="rId88" Type="http://schemas.openxmlformats.org/officeDocument/2006/relationships/image" Target="../media/image195.png"/><Relationship Id="rId91" Type="http://schemas.openxmlformats.org/officeDocument/2006/relationships/image" Target="../media/image198.svg"/><Relationship Id="rId96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5" Type="http://schemas.openxmlformats.org/officeDocument/2006/relationships/image" Target="../media/image134.svg"/><Relationship Id="rId23" Type="http://schemas.openxmlformats.org/officeDocument/2006/relationships/image" Target="../media/image66.svg"/><Relationship Id="rId28" Type="http://schemas.openxmlformats.org/officeDocument/2006/relationships/image" Target="../media/image143.png"/><Relationship Id="rId36" Type="http://schemas.openxmlformats.org/officeDocument/2006/relationships/image" Target="../media/image151.png"/><Relationship Id="rId49" Type="http://schemas.openxmlformats.org/officeDocument/2006/relationships/image" Target="../media/image164.svg"/><Relationship Id="rId57" Type="http://schemas.openxmlformats.org/officeDocument/2006/relationships/image" Target="../media/image168.svg"/><Relationship Id="rId10" Type="http://schemas.openxmlformats.org/officeDocument/2006/relationships/image" Target="../media/image129.png"/><Relationship Id="rId31" Type="http://schemas.openxmlformats.org/officeDocument/2006/relationships/image" Target="../media/image146.svg"/><Relationship Id="rId44" Type="http://schemas.openxmlformats.org/officeDocument/2006/relationships/image" Target="../media/image159.png"/><Relationship Id="rId52" Type="http://schemas.openxmlformats.org/officeDocument/2006/relationships/image" Target="../media/image107.png"/><Relationship Id="rId60" Type="http://schemas.openxmlformats.org/officeDocument/2006/relationships/image" Target="../media/image119.png"/><Relationship Id="rId65" Type="http://schemas.openxmlformats.org/officeDocument/2006/relationships/image" Target="../media/image172.svg"/><Relationship Id="rId73" Type="http://schemas.openxmlformats.org/officeDocument/2006/relationships/image" Target="../media/image180.svg"/><Relationship Id="rId78" Type="http://schemas.openxmlformats.org/officeDocument/2006/relationships/image" Target="../media/image185.png"/><Relationship Id="rId81" Type="http://schemas.openxmlformats.org/officeDocument/2006/relationships/image" Target="../media/image188.svg"/><Relationship Id="rId86" Type="http://schemas.openxmlformats.org/officeDocument/2006/relationships/image" Target="../media/image193.png"/><Relationship Id="rId94" Type="http://schemas.openxmlformats.org/officeDocument/2006/relationships/image" Target="../media/image201.png"/><Relationship Id="rId99" Type="http://schemas.openxmlformats.org/officeDocument/2006/relationships/image" Target="../media/image206.svg"/><Relationship Id="rId101" Type="http://schemas.openxmlformats.org/officeDocument/2006/relationships/image" Target="../media/image208.svg"/><Relationship Id="rId4" Type="http://schemas.openxmlformats.org/officeDocument/2006/relationships/image" Target="../media/image123.png"/><Relationship Id="rId9" Type="http://schemas.openxmlformats.org/officeDocument/2006/relationships/image" Target="../media/image128.svg"/><Relationship Id="rId13" Type="http://schemas.openxmlformats.org/officeDocument/2006/relationships/image" Target="../media/image132.svg"/><Relationship Id="rId18" Type="http://schemas.openxmlformats.org/officeDocument/2006/relationships/image" Target="../media/image137.png"/><Relationship Id="rId39" Type="http://schemas.openxmlformats.org/officeDocument/2006/relationships/image" Target="../media/image154.svg"/><Relationship Id="rId34" Type="http://schemas.openxmlformats.org/officeDocument/2006/relationships/image" Target="../media/image149.png"/><Relationship Id="rId50" Type="http://schemas.openxmlformats.org/officeDocument/2006/relationships/image" Target="../media/image105.png"/><Relationship Id="rId55" Type="http://schemas.openxmlformats.org/officeDocument/2006/relationships/image" Target="../media/image166.svg"/><Relationship Id="rId76" Type="http://schemas.openxmlformats.org/officeDocument/2006/relationships/image" Target="../media/image183.png"/><Relationship Id="rId97" Type="http://schemas.openxmlformats.org/officeDocument/2006/relationships/image" Target="../media/image204.svg"/><Relationship Id="rId7" Type="http://schemas.openxmlformats.org/officeDocument/2006/relationships/image" Target="../media/image126.svg"/><Relationship Id="rId71" Type="http://schemas.openxmlformats.org/officeDocument/2006/relationships/image" Target="../media/image178.svg"/><Relationship Id="rId92" Type="http://schemas.openxmlformats.org/officeDocument/2006/relationships/image" Target="../media/image199.png"/><Relationship Id="rId2" Type="http://schemas.openxmlformats.org/officeDocument/2006/relationships/image" Target="../media/image121.png"/><Relationship Id="rId29" Type="http://schemas.openxmlformats.org/officeDocument/2006/relationships/image" Target="../media/image144.svg"/><Relationship Id="rId24" Type="http://schemas.openxmlformats.org/officeDocument/2006/relationships/image" Target="../media/image67.png"/><Relationship Id="rId40" Type="http://schemas.openxmlformats.org/officeDocument/2006/relationships/image" Target="../media/image155.png"/><Relationship Id="rId45" Type="http://schemas.openxmlformats.org/officeDocument/2006/relationships/image" Target="../media/image160.svg"/><Relationship Id="rId66" Type="http://schemas.openxmlformats.org/officeDocument/2006/relationships/image" Target="../media/image173.png"/><Relationship Id="rId87" Type="http://schemas.openxmlformats.org/officeDocument/2006/relationships/image" Target="../media/image194.svg"/><Relationship Id="rId61" Type="http://schemas.openxmlformats.org/officeDocument/2006/relationships/image" Target="../media/image120.svg"/><Relationship Id="rId82" Type="http://schemas.openxmlformats.org/officeDocument/2006/relationships/image" Target="../media/image189.png"/><Relationship Id="rId19" Type="http://schemas.openxmlformats.org/officeDocument/2006/relationships/image" Target="../media/image138.svg"/><Relationship Id="rId14" Type="http://schemas.openxmlformats.org/officeDocument/2006/relationships/image" Target="../media/image133.png"/><Relationship Id="rId30" Type="http://schemas.openxmlformats.org/officeDocument/2006/relationships/image" Target="../media/image145.png"/><Relationship Id="rId35" Type="http://schemas.openxmlformats.org/officeDocument/2006/relationships/image" Target="../media/image150.svg"/><Relationship Id="rId56" Type="http://schemas.openxmlformats.org/officeDocument/2006/relationships/image" Target="../media/image167.png"/><Relationship Id="rId77" Type="http://schemas.openxmlformats.org/officeDocument/2006/relationships/image" Target="../media/image184.svg"/><Relationship Id="rId100" Type="http://schemas.openxmlformats.org/officeDocument/2006/relationships/image" Target="../media/image207.png"/><Relationship Id="rId8" Type="http://schemas.openxmlformats.org/officeDocument/2006/relationships/image" Target="../media/image127.png"/><Relationship Id="rId51" Type="http://schemas.openxmlformats.org/officeDocument/2006/relationships/image" Target="../media/image106.svg"/><Relationship Id="rId72" Type="http://schemas.openxmlformats.org/officeDocument/2006/relationships/image" Target="../media/image179.png"/><Relationship Id="rId93" Type="http://schemas.openxmlformats.org/officeDocument/2006/relationships/image" Target="../media/image200.svg"/><Relationship Id="rId98" Type="http://schemas.openxmlformats.org/officeDocument/2006/relationships/image" Target="../media/image205.png"/><Relationship Id="rId3" Type="http://schemas.openxmlformats.org/officeDocument/2006/relationships/image" Target="../media/image122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3.png"/><Relationship Id="rId21" Type="http://schemas.openxmlformats.org/officeDocument/2006/relationships/image" Target="../media/image228.svg"/><Relationship Id="rId34" Type="http://schemas.openxmlformats.org/officeDocument/2006/relationships/image" Target="../media/image241.png"/><Relationship Id="rId42" Type="http://schemas.openxmlformats.org/officeDocument/2006/relationships/image" Target="../media/image247.png"/><Relationship Id="rId47" Type="http://schemas.openxmlformats.org/officeDocument/2006/relationships/image" Target="../media/image252.svg"/><Relationship Id="rId50" Type="http://schemas.openxmlformats.org/officeDocument/2006/relationships/image" Target="../media/image255.png"/><Relationship Id="rId55" Type="http://schemas.openxmlformats.org/officeDocument/2006/relationships/image" Target="../media/image260.svg"/><Relationship Id="rId63" Type="http://schemas.openxmlformats.org/officeDocument/2006/relationships/image" Target="../media/image268.svg"/><Relationship Id="rId7" Type="http://schemas.openxmlformats.org/officeDocument/2006/relationships/image" Target="../media/image214.sv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29" Type="http://schemas.openxmlformats.org/officeDocument/2006/relationships/image" Target="../media/image236.svg"/><Relationship Id="rId11" Type="http://schemas.openxmlformats.org/officeDocument/2006/relationships/image" Target="../media/image218.svg"/><Relationship Id="rId24" Type="http://schemas.openxmlformats.org/officeDocument/2006/relationships/image" Target="../media/image231.png"/><Relationship Id="rId32" Type="http://schemas.openxmlformats.org/officeDocument/2006/relationships/image" Target="../media/image239.png"/><Relationship Id="rId37" Type="http://schemas.openxmlformats.org/officeDocument/2006/relationships/image" Target="../media/image244.svg"/><Relationship Id="rId40" Type="http://schemas.openxmlformats.org/officeDocument/2006/relationships/image" Target="../media/image1.png"/><Relationship Id="rId45" Type="http://schemas.openxmlformats.org/officeDocument/2006/relationships/image" Target="../media/image250.svg"/><Relationship Id="rId53" Type="http://schemas.openxmlformats.org/officeDocument/2006/relationships/image" Target="../media/image258.svg"/><Relationship Id="rId58" Type="http://schemas.openxmlformats.org/officeDocument/2006/relationships/image" Target="../media/image263.png"/><Relationship Id="rId66" Type="http://schemas.openxmlformats.org/officeDocument/2006/relationships/image" Target="../media/image271.png"/><Relationship Id="rId5" Type="http://schemas.openxmlformats.org/officeDocument/2006/relationships/image" Target="../media/image212.svg"/><Relationship Id="rId61" Type="http://schemas.openxmlformats.org/officeDocument/2006/relationships/image" Target="../media/image266.svg"/><Relationship Id="rId19" Type="http://schemas.openxmlformats.org/officeDocument/2006/relationships/image" Target="../media/image226.sv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svg"/><Relationship Id="rId30" Type="http://schemas.openxmlformats.org/officeDocument/2006/relationships/image" Target="../media/image237.png"/><Relationship Id="rId35" Type="http://schemas.openxmlformats.org/officeDocument/2006/relationships/image" Target="../media/image242.svg"/><Relationship Id="rId43" Type="http://schemas.openxmlformats.org/officeDocument/2006/relationships/image" Target="../media/image248.svg"/><Relationship Id="rId48" Type="http://schemas.openxmlformats.org/officeDocument/2006/relationships/image" Target="../media/image253.png"/><Relationship Id="rId56" Type="http://schemas.openxmlformats.org/officeDocument/2006/relationships/image" Target="../media/image261.png"/><Relationship Id="rId64" Type="http://schemas.openxmlformats.org/officeDocument/2006/relationships/image" Target="../media/image269.png"/><Relationship Id="rId8" Type="http://schemas.openxmlformats.org/officeDocument/2006/relationships/image" Target="../media/image215.png"/><Relationship Id="rId51" Type="http://schemas.openxmlformats.org/officeDocument/2006/relationships/image" Target="../media/image256.svg"/><Relationship Id="rId3" Type="http://schemas.openxmlformats.org/officeDocument/2006/relationships/image" Target="../media/image210.svg"/><Relationship Id="rId12" Type="http://schemas.openxmlformats.org/officeDocument/2006/relationships/image" Target="../media/image219.png"/><Relationship Id="rId17" Type="http://schemas.openxmlformats.org/officeDocument/2006/relationships/image" Target="../media/image224.svg"/><Relationship Id="rId25" Type="http://schemas.openxmlformats.org/officeDocument/2006/relationships/image" Target="../media/image232.svg"/><Relationship Id="rId33" Type="http://schemas.openxmlformats.org/officeDocument/2006/relationships/image" Target="../media/image240.svg"/><Relationship Id="rId38" Type="http://schemas.openxmlformats.org/officeDocument/2006/relationships/image" Target="../media/image245.png"/><Relationship Id="rId46" Type="http://schemas.openxmlformats.org/officeDocument/2006/relationships/image" Target="../media/image251.png"/><Relationship Id="rId59" Type="http://schemas.openxmlformats.org/officeDocument/2006/relationships/image" Target="../media/image264.svg"/><Relationship Id="rId67" Type="http://schemas.openxmlformats.org/officeDocument/2006/relationships/image" Target="../media/image272.png"/><Relationship Id="rId20" Type="http://schemas.openxmlformats.org/officeDocument/2006/relationships/image" Target="../media/image227.png"/><Relationship Id="rId41" Type="http://schemas.openxmlformats.org/officeDocument/2006/relationships/image" Target="../media/image2.svg"/><Relationship Id="rId54" Type="http://schemas.openxmlformats.org/officeDocument/2006/relationships/image" Target="../media/image259.png"/><Relationship Id="rId62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5" Type="http://schemas.openxmlformats.org/officeDocument/2006/relationships/image" Target="../media/image222.svg"/><Relationship Id="rId23" Type="http://schemas.openxmlformats.org/officeDocument/2006/relationships/image" Target="../media/image230.svg"/><Relationship Id="rId28" Type="http://schemas.openxmlformats.org/officeDocument/2006/relationships/image" Target="../media/image235.png"/><Relationship Id="rId36" Type="http://schemas.openxmlformats.org/officeDocument/2006/relationships/image" Target="../media/image243.png"/><Relationship Id="rId49" Type="http://schemas.openxmlformats.org/officeDocument/2006/relationships/image" Target="../media/image254.svg"/><Relationship Id="rId57" Type="http://schemas.openxmlformats.org/officeDocument/2006/relationships/image" Target="../media/image262.svg"/><Relationship Id="rId10" Type="http://schemas.openxmlformats.org/officeDocument/2006/relationships/image" Target="../media/image217.png"/><Relationship Id="rId31" Type="http://schemas.openxmlformats.org/officeDocument/2006/relationships/image" Target="../media/image238.svg"/><Relationship Id="rId44" Type="http://schemas.openxmlformats.org/officeDocument/2006/relationships/image" Target="../media/image249.png"/><Relationship Id="rId52" Type="http://schemas.openxmlformats.org/officeDocument/2006/relationships/image" Target="../media/image257.png"/><Relationship Id="rId60" Type="http://schemas.openxmlformats.org/officeDocument/2006/relationships/image" Target="../media/image265.png"/><Relationship Id="rId65" Type="http://schemas.openxmlformats.org/officeDocument/2006/relationships/image" Target="../media/image270.svg"/><Relationship Id="rId4" Type="http://schemas.openxmlformats.org/officeDocument/2006/relationships/image" Target="../media/image211.png"/><Relationship Id="rId9" Type="http://schemas.openxmlformats.org/officeDocument/2006/relationships/image" Target="../media/image216.svg"/><Relationship Id="rId13" Type="http://schemas.openxmlformats.org/officeDocument/2006/relationships/image" Target="../media/image220.svg"/><Relationship Id="rId18" Type="http://schemas.openxmlformats.org/officeDocument/2006/relationships/image" Target="../media/image225.png"/><Relationship Id="rId39" Type="http://schemas.openxmlformats.org/officeDocument/2006/relationships/image" Target="../media/image246.sv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5.png"/><Relationship Id="rId21" Type="http://schemas.openxmlformats.org/officeDocument/2006/relationships/image" Target="../media/image290.svg"/><Relationship Id="rId34" Type="http://schemas.openxmlformats.org/officeDocument/2006/relationships/image" Target="../media/image303.png"/><Relationship Id="rId42" Type="http://schemas.openxmlformats.org/officeDocument/2006/relationships/image" Target="../media/image309.png"/><Relationship Id="rId47" Type="http://schemas.openxmlformats.org/officeDocument/2006/relationships/image" Target="../media/image314.svg"/><Relationship Id="rId50" Type="http://schemas.openxmlformats.org/officeDocument/2006/relationships/image" Target="../media/image317.png"/><Relationship Id="rId55" Type="http://schemas.openxmlformats.org/officeDocument/2006/relationships/image" Target="../media/image320.svg"/><Relationship Id="rId63" Type="http://schemas.openxmlformats.org/officeDocument/2006/relationships/image" Target="../media/image328.svg"/><Relationship Id="rId68" Type="http://schemas.openxmlformats.org/officeDocument/2006/relationships/image" Target="../media/image333.png"/><Relationship Id="rId7" Type="http://schemas.openxmlformats.org/officeDocument/2006/relationships/image" Target="../media/image276.svg"/><Relationship Id="rId2" Type="http://schemas.openxmlformats.org/officeDocument/2006/relationships/image" Target="../media/image13.png"/><Relationship Id="rId16" Type="http://schemas.openxmlformats.org/officeDocument/2006/relationships/image" Target="../media/image285.png"/><Relationship Id="rId29" Type="http://schemas.openxmlformats.org/officeDocument/2006/relationships/image" Target="../media/image298.svg"/><Relationship Id="rId11" Type="http://schemas.openxmlformats.org/officeDocument/2006/relationships/image" Target="../media/image280.svg"/><Relationship Id="rId24" Type="http://schemas.openxmlformats.org/officeDocument/2006/relationships/image" Target="../media/image293.png"/><Relationship Id="rId32" Type="http://schemas.openxmlformats.org/officeDocument/2006/relationships/image" Target="../media/image301.png"/><Relationship Id="rId37" Type="http://schemas.openxmlformats.org/officeDocument/2006/relationships/image" Target="../media/image306.svg"/><Relationship Id="rId40" Type="http://schemas.openxmlformats.org/officeDocument/2006/relationships/image" Target="../media/image15.png"/><Relationship Id="rId45" Type="http://schemas.openxmlformats.org/officeDocument/2006/relationships/image" Target="../media/image312.svg"/><Relationship Id="rId53" Type="http://schemas.openxmlformats.org/officeDocument/2006/relationships/image" Target="../media/image18.svg"/><Relationship Id="rId58" Type="http://schemas.openxmlformats.org/officeDocument/2006/relationships/image" Target="../media/image323.png"/><Relationship Id="rId66" Type="http://schemas.openxmlformats.org/officeDocument/2006/relationships/image" Target="../media/image331.png"/><Relationship Id="rId5" Type="http://schemas.openxmlformats.org/officeDocument/2006/relationships/image" Target="../media/image274.svg"/><Relationship Id="rId61" Type="http://schemas.openxmlformats.org/officeDocument/2006/relationships/image" Target="../media/image326.svg"/><Relationship Id="rId19" Type="http://schemas.openxmlformats.org/officeDocument/2006/relationships/image" Target="../media/image288.svg"/><Relationship Id="rId14" Type="http://schemas.openxmlformats.org/officeDocument/2006/relationships/image" Target="../media/image283.png"/><Relationship Id="rId22" Type="http://schemas.openxmlformats.org/officeDocument/2006/relationships/image" Target="../media/image291.png"/><Relationship Id="rId27" Type="http://schemas.openxmlformats.org/officeDocument/2006/relationships/image" Target="../media/image296.svg"/><Relationship Id="rId30" Type="http://schemas.openxmlformats.org/officeDocument/2006/relationships/image" Target="../media/image299.png"/><Relationship Id="rId35" Type="http://schemas.openxmlformats.org/officeDocument/2006/relationships/image" Target="../media/image304.svg"/><Relationship Id="rId43" Type="http://schemas.openxmlformats.org/officeDocument/2006/relationships/image" Target="../media/image310.svg"/><Relationship Id="rId48" Type="http://schemas.openxmlformats.org/officeDocument/2006/relationships/image" Target="../media/image315.png"/><Relationship Id="rId56" Type="http://schemas.openxmlformats.org/officeDocument/2006/relationships/image" Target="../media/image321.png"/><Relationship Id="rId64" Type="http://schemas.openxmlformats.org/officeDocument/2006/relationships/image" Target="../media/image329.png"/><Relationship Id="rId8" Type="http://schemas.openxmlformats.org/officeDocument/2006/relationships/image" Target="../media/image277.png"/><Relationship Id="rId51" Type="http://schemas.openxmlformats.org/officeDocument/2006/relationships/image" Target="../media/image318.svg"/><Relationship Id="rId3" Type="http://schemas.openxmlformats.org/officeDocument/2006/relationships/image" Target="../media/image14.svg"/><Relationship Id="rId12" Type="http://schemas.openxmlformats.org/officeDocument/2006/relationships/image" Target="../media/image281.png"/><Relationship Id="rId17" Type="http://schemas.openxmlformats.org/officeDocument/2006/relationships/image" Target="../media/image286.svg"/><Relationship Id="rId25" Type="http://schemas.openxmlformats.org/officeDocument/2006/relationships/image" Target="../media/image294.svg"/><Relationship Id="rId33" Type="http://schemas.openxmlformats.org/officeDocument/2006/relationships/image" Target="../media/image302.svg"/><Relationship Id="rId38" Type="http://schemas.openxmlformats.org/officeDocument/2006/relationships/image" Target="../media/image307.png"/><Relationship Id="rId46" Type="http://schemas.openxmlformats.org/officeDocument/2006/relationships/image" Target="../media/image313.png"/><Relationship Id="rId59" Type="http://schemas.openxmlformats.org/officeDocument/2006/relationships/image" Target="../media/image324.svg"/><Relationship Id="rId67" Type="http://schemas.openxmlformats.org/officeDocument/2006/relationships/image" Target="../media/image332.svg"/><Relationship Id="rId20" Type="http://schemas.openxmlformats.org/officeDocument/2006/relationships/image" Target="../media/image289.png"/><Relationship Id="rId41" Type="http://schemas.openxmlformats.org/officeDocument/2006/relationships/image" Target="../media/image16.svg"/><Relationship Id="rId54" Type="http://schemas.openxmlformats.org/officeDocument/2006/relationships/image" Target="../media/image319.png"/><Relationship Id="rId6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15" Type="http://schemas.openxmlformats.org/officeDocument/2006/relationships/image" Target="../media/image284.svg"/><Relationship Id="rId23" Type="http://schemas.openxmlformats.org/officeDocument/2006/relationships/image" Target="../media/image292.svg"/><Relationship Id="rId28" Type="http://schemas.openxmlformats.org/officeDocument/2006/relationships/image" Target="../media/image297.png"/><Relationship Id="rId36" Type="http://schemas.openxmlformats.org/officeDocument/2006/relationships/image" Target="../media/image305.png"/><Relationship Id="rId49" Type="http://schemas.openxmlformats.org/officeDocument/2006/relationships/image" Target="../media/image316.svg"/><Relationship Id="rId57" Type="http://schemas.openxmlformats.org/officeDocument/2006/relationships/image" Target="../media/image322.svg"/><Relationship Id="rId10" Type="http://schemas.openxmlformats.org/officeDocument/2006/relationships/image" Target="../media/image279.png"/><Relationship Id="rId31" Type="http://schemas.openxmlformats.org/officeDocument/2006/relationships/image" Target="../media/image300.svg"/><Relationship Id="rId44" Type="http://schemas.openxmlformats.org/officeDocument/2006/relationships/image" Target="../media/image311.png"/><Relationship Id="rId52" Type="http://schemas.openxmlformats.org/officeDocument/2006/relationships/image" Target="../media/image17.png"/><Relationship Id="rId60" Type="http://schemas.openxmlformats.org/officeDocument/2006/relationships/image" Target="../media/image325.png"/><Relationship Id="rId65" Type="http://schemas.openxmlformats.org/officeDocument/2006/relationships/image" Target="../media/image330.svg"/><Relationship Id="rId4" Type="http://schemas.openxmlformats.org/officeDocument/2006/relationships/image" Target="../media/image273.png"/><Relationship Id="rId9" Type="http://schemas.openxmlformats.org/officeDocument/2006/relationships/image" Target="../media/image278.svg"/><Relationship Id="rId13" Type="http://schemas.openxmlformats.org/officeDocument/2006/relationships/image" Target="../media/image282.svg"/><Relationship Id="rId18" Type="http://schemas.openxmlformats.org/officeDocument/2006/relationships/image" Target="../media/image287.png"/><Relationship Id="rId39" Type="http://schemas.openxmlformats.org/officeDocument/2006/relationships/image" Target="../media/image30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ângulo 163">
            <a:extLst>
              <a:ext uri="{FF2B5EF4-FFF2-40B4-BE49-F238E27FC236}">
                <a16:creationId xmlns:a16="http://schemas.microsoft.com/office/drawing/2014/main" id="{2F2BB1E8-F49E-48C9-8E4D-F9AC2052F3F3}"/>
              </a:ext>
            </a:extLst>
          </p:cNvPr>
          <p:cNvSpPr/>
          <p:nvPr/>
        </p:nvSpPr>
        <p:spPr>
          <a:xfrm>
            <a:off x="1297140" y="90734"/>
            <a:ext cx="10063860" cy="6604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Retângulo 152">
            <a:extLst>
              <a:ext uri="{FF2B5EF4-FFF2-40B4-BE49-F238E27FC236}">
                <a16:creationId xmlns:a16="http://schemas.microsoft.com/office/drawing/2014/main" id="{339A4A1F-BB4B-48D1-B443-C85544540CF5}"/>
              </a:ext>
            </a:extLst>
          </p:cNvPr>
          <p:cNvSpPr/>
          <p:nvPr/>
        </p:nvSpPr>
        <p:spPr>
          <a:xfrm>
            <a:off x="2008756" y="1134000"/>
            <a:ext cx="8722244" cy="5445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67498FE-BA87-4159-B2F0-0D6544AD9C7F}"/>
              </a:ext>
            </a:extLst>
          </p:cNvPr>
          <p:cNvSpPr/>
          <p:nvPr/>
        </p:nvSpPr>
        <p:spPr>
          <a:xfrm>
            <a:off x="2353949" y="1335198"/>
            <a:ext cx="7968651" cy="835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Controle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59010970-6854-4244-97BD-111C5FDBF11F}"/>
              </a:ext>
            </a:extLst>
          </p:cNvPr>
          <p:cNvSpPr/>
          <p:nvPr/>
        </p:nvSpPr>
        <p:spPr>
          <a:xfrm>
            <a:off x="2351623" y="2514154"/>
            <a:ext cx="7974377" cy="25777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 anchorCtr="0"/>
          <a:lstStyle/>
          <a:p>
            <a:r>
              <a:rPr lang="pt-BR" dirty="0">
                <a:solidFill>
                  <a:schemeClr val="tx1"/>
                </a:solidFill>
              </a:rPr>
              <a:t>Dados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1A37BF13-B8A4-4C1A-AA62-B6C8876294FA}"/>
              </a:ext>
            </a:extLst>
          </p:cNvPr>
          <p:cNvSpPr/>
          <p:nvPr/>
        </p:nvSpPr>
        <p:spPr>
          <a:xfrm>
            <a:off x="7806000" y="2895578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C89A4A8-8D88-4EE5-A34C-97B0679C9C15}"/>
              </a:ext>
            </a:extLst>
          </p:cNvPr>
          <p:cNvSpPr/>
          <p:nvPr/>
        </p:nvSpPr>
        <p:spPr>
          <a:xfrm>
            <a:off x="4092610" y="2907094"/>
            <a:ext cx="1591878" cy="1620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 descr="Volante">
            <a:extLst>
              <a:ext uri="{FF2B5EF4-FFF2-40B4-BE49-F238E27FC236}">
                <a16:creationId xmlns:a16="http://schemas.microsoft.com/office/drawing/2014/main" id="{04175822-697B-4414-B54F-AD1B09E6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926" y="880170"/>
            <a:ext cx="507660" cy="507660"/>
          </a:xfrm>
          <a:prstGeom prst="rect">
            <a:avLst/>
          </a:prstGeom>
        </p:spPr>
      </p:pic>
      <p:pic>
        <p:nvPicPr>
          <p:cNvPr id="17" name="Gráfico 16" descr="Banco de dados">
            <a:extLst>
              <a:ext uri="{FF2B5EF4-FFF2-40B4-BE49-F238E27FC236}">
                <a16:creationId xmlns:a16="http://schemas.microsoft.com/office/drawing/2014/main" id="{8BF6B8A4-A36F-490F-BB87-111981FA7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000" y="3550942"/>
            <a:ext cx="507660" cy="507660"/>
          </a:xfrm>
          <a:prstGeom prst="rect">
            <a:avLst/>
          </a:prstGeom>
        </p:spPr>
      </p:pic>
      <p:pic>
        <p:nvPicPr>
          <p:cNvPr id="35" name="Gráfico 34" descr="Cmd Terminal">
            <a:extLst>
              <a:ext uri="{FF2B5EF4-FFF2-40B4-BE49-F238E27FC236}">
                <a16:creationId xmlns:a16="http://schemas.microsoft.com/office/drawing/2014/main" id="{1491EEA3-8D62-4DEF-84B5-7043CA4FA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3463" y="162572"/>
            <a:ext cx="507660" cy="507660"/>
          </a:xfrm>
          <a:prstGeom prst="rect">
            <a:avLst/>
          </a:prstGeom>
        </p:spPr>
      </p:pic>
      <p:pic>
        <p:nvPicPr>
          <p:cNvPr id="29" name="Gráfico 28" descr="Controle remoto">
            <a:extLst>
              <a:ext uri="{FF2B5EF4-FFF2-40B4-BE49-F238E27FC236}">
                <a16:creationId xmlns:a16="http://schemas.microsoft.com/office/drawing/2014/main" id="{B8B3E450-C289-4EF8-BBBC-9B5BE8A306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6000" y="1493216"/>
            <a:ext cx="507660" cy="507660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386059-3519-4BB2-986F-D506AB65AAE5}"/>
              </a:ext>
            </a:extLst>
          </p:cNvPr>
          <p:cNvSpPr txBox="1"/>
          <p:nvPr/>
        </p:nvSpPr>
        <p:spPr>
          <a:xfrm>
            <a:off x="6195590" y="56129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CLI ou API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423BF45C-8DD2-4833-A027-A0BD4A380244}"/>
              </a:ext>
            </a:extLst>
          </p:cNvPr>
          <p:cNvSpPr/>
          <p:nvPr/>
        </p:nvSpPr>
        <p:spPr>
          <a:xfrm>
            <a:off x="4115719" y="1562380"/>
            <a:ext cx="528216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spAutoFit/>
          </a:bodyPr>
          <a:lstStyle/>
          <a:p>
            <a:pPr algn="ctr"/>
            <a:r>
              <a:rPr lang="pt-BR" dirty="0" err="1"/>
              <a:t>istiod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EE5D5A8-AC90-4A32-8979-129A9AA1A95F}"/>
              </a:ext>
            </a:extLst>
          </p:cNvPr>
          <p:cNvSpPr/>
          <p:nvPr/>
        </p:nvSpPr>
        <p:spPr>
          <a:xfrm>
            <a:off x="4195806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49FAABBE-5F20-4BEA-B682-424B8825FC03}"/>
              </a:ext>
            </a:extLst>
          </p:cNvPr>
          <p:cNvSpPr/>
          <p:nvPr/>
        </p:nvSpPr>
        <p:spPr>
          <a:xfrm>
            <a:off x="7925100" y="302806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D83FE48-F5C7-44E6-8994-A34626E41891}"/>
              </a:ext>
            </a:extLst>
          </p:cNvPr>
          <p:cNvSpPr/>
          <p:nvPr/>
        </p:nvSpPr>
        <p:spPr>
          <a:xfrm>
            <a:off x="7925850" y="387908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34F9FB4-0A5A-410C-BB5B-2BFC38764796}"/>
              </a:ext>
            </a:extLst>
          </p:cNvPr>
          <p:cNvSpPr/>
          <p:nvPr/>
        </p:nvSpPr>
        <p:spPr>
          <a:xfrm>
            <a:off x="4195806" y="393462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2EA578D8-DCC5-4B64-BE4A-725478F38398}"/>
              </a:ext>
            </a:extLst>
          </p:cNvPr>
          <p:cNvSpPr txBox="1"/>
          <p:nvPr/>
        </p:nvSpPr>
        <p:spPr>
          <a:xfrm>
            <a:off x="4480551" y="453419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472AD6D2-8924-4B9B-8F62-71CC030687B5}"/>
              </a:ext>
            </a:extLst>
          </p:cNvPr>
          <p:cNvSpPr txBox="1"/>
          <p:nvPr/>
        </p:nvSpPr>
        <p:spPr>
          <a:xfrm>
            <a:off x="8213852" y="44994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96E91800-314C-4D92-A277-060C6DE56954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 flipH="1">
            <a:off x="6756799" y="930631"/>
            <a:ext cx="3" cy="6317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EF9463AD-ABEB-44C3-9F1F-70661D7DFFA3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872647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6334E4-39AF-450B-931C-7CCAE6CFA19E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8601941" y="1905745"/>
            <a:ext cx="0" cy="11223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717E53B8-1D4B-467C-8C2F-3C7C051E926E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4872647" y="353572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63882596-F184-44DE-9533-DF2972239684}"/>
              </a:ext>
            </a:extLst>
          </p:cNvPr>
          <p:cNvCxnSpPr>
            <a:cxnSpLocks/>
            <a:stCxn id="46" idx="2"/>
            <a:endCxn id="50" idx="0"/>
          </p:cNvCxnSpPr>
          <p:nvPr/>
        </p:nvCxnSpPr>
        <p:spPr>
          <a:xfrm>
            <a:off x="8601941" y="353572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5B0D6E26-11C0-45B2-8548-BC36BB005D08}"/>
              </a:ext>
            </a:extLst>
          </p:cNvPr>
          <p:cNvGrpSpPr/>
          <p:nvPr/>
        </p:nvGrpSpPr>
        <p:grpSpPr>
          <a:xfrm>
            <a:off x="4371514" y="5319000"/>
            <a:ext cx="5054486" cy="1029902"/>
            <a:chOff x="4461514" y="5219994"/>
            <a:chExt cx="5054486" cy="1029902"/>
          </a:xfrm>
        </p:grpSpPr>
        <p:pic>
          <p:nvPicPr>
            <p:cNvPr id="11" name="Gráfico 10" descr="Alterações e ajustes">
              <a:extLst>
                <a:ext uri="{FF2B5EF4-FFF2-40B4-BE49-F238E27FC236}">
                  <a16:creationId xmlns:a16="http://schemas.microsoft.com/office/drawing/2014/main" id="{31E9AC68-9255-4176-A7D2-87E49AE93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08815" y="5423364"/>
              <a:ext cx="507660" cy="507660"/>
            </a:xfrm>
            <a:prstGeom prst="rect">
              <a:avLst/>
            </a:prstGeom>
          </p:spPr>
        </p:pic>
        <p:pic>
          <p:nvPicPr>
            <p:cNvPr id="37" name="Gráfico 36" descr="Gráfico de Gantt">
              <a:extLst>
                <a:ext uri="{FF2B5EF4-FFF2-40B4-BE49-F238E27FC236}">
                  <a16:creationId xmlns:a16="http://schemas.microsoft.com/office/drawing/2014/main" id="{EB81E94D-18F5-41B6-ADB9-F78F39D7F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10362" y="5423364"/>
              <a:ext cx="507660" cy="507660"/>
            </a:xfrm>
            <a:prstGeom prst="rect">
              <a:avLst/>
            </a:prstGeom>
          </p:spPr>
        </p:pic>
        <p:pic>
          <p:nvPicPr>
            <p:cNvPr id="56" name="Gráfico 55" descr="Diagrama de ramificação">
              <a:extLst>
                <a:ext uri="{FF2B5EF4-FFF2-40B4-BE49-F238E27FC236}">
                  <a16:creationId xmlns:a16="http://schemas.microsoft.com/office/drawing/2014/main" id="{C3672916-A59F-45B4-A69C-B53E2B1C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87765" y="5219994"/>
              <a:ext cx="914400" cy="914400"/>
            </a:xfrm>
            <a:prstGeom prst="rect">
              <a:avLst/>
            </a:prstGeom>
          </p:spPr>
        </p:pic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58D5BB5-2C7E-48EC-8CA6-E8D4DD42CF71}"/>
                </a:ext>
              </a:extLst>
            </p:cNvPr>
            <p:cNvCxnSpPr>
              <a:cxnSpLocks/>
              <a:stCxn id="56" idx="1"/>
              <a:endCxn id="11" idx="3"/>
            </p:cNvCxnSpPr>
            <p:nvPr/>
          </p:nvCxnSpPr>
          <p:spPr>
            <a:xfrm flipH="1">
              <a:off x="5216475" y="5677194"/>
              <a:ext cx="1171290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de Seta Reta 92">
              <a:extLst>
                <a:ext uri="{FF2B5EF4-FFF2-40B4-BE49-F238E27FC236}">
                  <a16:creationId xmlns:a16="http://schemas.microsoft.com/office/drawing/2014/main" id="{43D0F1A0-06DC-4151-8871-E6A6FED64F4B}"/>
                </a:ext>
              </a:extLst>
            </p:cNvPr>
            <p:cNvCxnSpPr>
              <a:cxnSpLocks/>
              <a:stCxn id="56" idx="3"/>
              <a:endCxn id="37" idx="1"/>
            </p:cNvCxnSpPr>
            <p:nvPr/>
          </p:nvCxnSpPr>
          <p:spPr>
            <a:xfrm>
              <a:off x="7302165" y="5677194"/>
              <a:ext cx="1208197" cy="0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AB053675-E8C4-4B1D-9E94-E4C111F3706D}"/>
                </a:ext>
              </a:extLst>
            </p:cNvPr>
            <p:cNvSpPr txBox="1"/>
            <p:nvPr/>
          </p:nvSpPr>
          <p:spPr>
            <a:xfrm>
              <a:off x="8012383" y="5880564"/>
              <a:ext cx="1503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Rastreamento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FA412B72-68B5-4AA8-9A69-B2812265D8C7}"/>
                </a:ext>
              </a:extLst>
            </p:cNvPr>
            <p:cNvSpPr txBox="1"/>
            <p:nvPr/>
          </p:nvSpPr>
          <p:spPr>
            <a:xfrm>
              <a:off x="4461514" y="5880564"/>
              <a:ext cx="1002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Métricas</a:t>
              </a:r>
            </a:p>
          </p:txBody>
        </p:sp>
      </p:grpSp>
      <p:cxnSp>
        <p:nvCxnSpPr>
          <p:cNvPr id="101" name="Conector de Seta Reta 100">
            <a:extLst>
              <a:ext uri="{FF2B5EF4-FFF2-40B4-BE49-F238E27FC236}">
                <a16:creationId xmlns:a16="http://schemas.microsoft.com/office/drawing/2014/main" id="{E9AF6526-EEFD-4FEB-AE54-CD4D29DC8E3A}"/>
              </a:ext>
            </a:extLst>
          </p:cNvPr>
          <p:cNvCxnSpPr>
            <a:cxnSpLocks/>
          </p:cNvCxnSpPr>
          <p:nvPr/>
        </p:nvCxnSpPr>
        <p:spPr>
          <a:xfrm>
            <a:off x="5515719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de Seta Reta 100">
            <a:extLst>
              <a:ext uri="{FF2B5EF4-FFF2-40B4-BE49-F238E27FC236}">
                <a16:creationId xmlns:a16="http://schemas.microsoft.com/office/drawing/2014/main" id="{58DC390E-9A79-4CD3-BC13-B7FD99FA1CF7}"/>
              </a:ext>
            </a:extLst>
          </p:cNvPr>
          <p:cNvCxnSpPr>
            <a:cxnSpLocks/>
          </p:cNvCxnSpPr>
          <p:nvPr/>
        </p:nvCxnSpPr>
        <p:spPr>
          <a:xfrm flipH="1">
            <a:off x="6964998" y="3255162"/>
            <a:ext cx="1001033" cy="2063837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de Seta Reta 136">
            <a:extLst>
              <a:ext uri="{FF2B5EF4-FFF2-40B4-BE49-F238E27FC236}">
                <a16:creationId xmlns:a16="http://schemas.microsoft.com/office/drawing/2014/main" id="{D2B234B1-6ACF-475E-9577-682A094DB617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5549487" y="3281890"/>
            <a:ext cx="2375613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6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111000" y="189000"/>
            <a:ext cx="522000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80FC71-BDFF-FF45-A8E2-6F6E8FBAD3F9}"/>
              </a:ext>
            </a:extLst>
          </p:cNvPr>
          <p:cNvSpPr/>
          <p:nvPr/>
        </p:nvSpPr>
        <p:spPr>
          <a:xfrm>
            <a:off x="246000" y="1494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Cliente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21AFB3-3998-3948-A973-298188863651}"/>
              </a:ext>
            </a:extLst>
          </p:cNvPr>
          <p:cNvSpPr/>
          <p:nvPr/>
        </p:nvSpPr>
        <p:spPr>
          <a:xfrm>
            <a:off x="2901000" y="45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BE11B-2829-9A46-A0DE-FDC7280136FA}"/>
              </a:ext>
            </a:extLst>
          </p:cNvPr>
          <p:cNvSpPr/>
          <p:nvPr/>
        </p:nvSpPr>
        <p:spPr>
          <a:xfrm>
            <a:off x="2901000" y="252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v2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5A622C-2D59-AA41-92B2-05119D245FE4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1551000" y="2011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69E76-AE6D-A04D-B3E8-ED5342BFF53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1551000" y="976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F8CB96-3671-A24F-B30A-AB83AB8CC71C}"/>
              </a:ext>
            </a:extLst>
          </p:cNvPr>
          <p:cNvSpPr txBox="1"/>
          <p:nvPr/>
        </p:nvSpPr>
        <p:spPr>
          <a:xfrm>
            <a:off x="1925899" y="79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27B0D-246B-F84B-BCEC-BCE9A53C2F73}"/>
              </a:ext>
            </a:extLst>
          </p:cNvPr>
          <p:cNvSpPr txBox="1"/>
          <p:nvPr/>
        </p:nvSpPr>
        <p:spPr>
          <a:xfrm>
            <a:off x="1924492" y="286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5C147A-CD53-004E-A542-A56DDAFFCAE7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2376860" y="930334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E45655-DB5C-9A44-A070-D56047001535}"/>
              </a:ext>
            </a:extLst>
          </p:cNvPr>
          <p:cNvSpPr txBox="1"/>
          <p:nvPr/>
        </p:nvSpPr>
        <p:spPr>
          <a:xfrm>
            <a:off x="1751356" y="1876915"/>
            <a:ext cx="904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incremento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56226F-5875-1740-8584-C27915312300}"/>
              </a:ext>
            </a:extLst>
          </p:cNvPr>
          <p:cNvSpPr/>
          <p:nvPr/>
        </p:nvSpPr>
        <p:spPr>
          <a:xfrm>
            <a:off x="2986924" y="1797166"/>
            <a:ext cx="1125000" cy="428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Teste</a:t>
            </a:r>
          </a:p>
          <a:p>
            <a:pPr algn="ctr"/>
            <a:r>
              <a:rPr lang="pt-BR" sz="1200" dirty="0"/>
              <a:t>Sucesso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48681B-CBF3-914C-BF9D-F4609ACDC3D6}"/>
              </a:ext>
            </a:extLst>
          </p:cNvPr>
          <p:cNvCxnSpPr>
            <a:stCxn id="25" idx="2"/>
            <a:endCxn id="4" idx="0"/>
          </p:cNvCxnSpPr>
          <p:nvPr/>
        </p:nvCxnSpPr>
        <p:spPr>
          <a:xfrm>
            <a:off x="3549424" y="2225833"/>
            <a:ext cx="4076" cy="3031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18FAED-6F3F-034E-ADF9-F464AC4A1E7C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2655643" y="2011500"/>
            <a:ext cx="331281" cy="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610442-F187-3348-A4D9-C4C3B6E98989}"/>
              </a:ext>
            </a:extLst>
          </p:cNvPr>
          <p:cNvSpPr txBox="1"/>
          <p:nvPr/>
        </p:nvSpPr>
        <p:spPr>
          <a:xfrm>
            <a:off x="4135707" y="1873000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accent6"/>
                </a:solidFill>
              </a:rPr>
              <a:t>100% sucesso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A49B77-83EB-384A-A7DE-ACDE8521AF84}"/>
              </a:ext>
            </a:extLst>
          </p:cNvPr>
          <p:cNvCxnSpPr>
            <a:cxnSpLocks/>
          </p:cNvCxnSpPr>
          <p:nvPr/>
        </p:nvCxnSpPr>
        <p:spPr>
          <a:xfrm>
            <a:off x="2766000" y="368875"/>
            <a:ext cx="1620000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1AC77B-2290-804D-82F5-E1C22FABE576}"/>
              </a:ext>
            </a:extLst>
          </p:cNvPr>
          <p:cNvCxnSpPr>
            <a:cxnSpLocks/>
          </p:cNvCxnSpPr>
          <p:nvPr/>
        </p:nvCxnSpPr>
        <p:spPr>
          <a:xfrm flipV="1">
            <a:off x="2821283" y="327854"/>
            <a:ext cx="1564717" cy="125627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7FDAAC-66B7-B649-B2C4-3205C9C9FB1F}"/>
              </a:ext>
            </a:extLst>
          </p:cNvPr>
          <p:cNvSpPr txBox="1"/>
          <p:nvPr/>
        </p:nvSpPr>
        <p:spPr>
          <a:xfrm>
            <a:off x="1572166" y="3968585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Canary</a:t>
            </a:r>
            <a:r>
              <a:rPr lang="pt-BR" dirty="0"/>
              <a:t> Release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D1F4F2-AF44-4944-A145-3B1E456CE989}"/>
              </a:ext>
            </a:extLst>
          </p:cNvPr>
          <p:cNvSpPr/>
          <p:nvPr/>
        </p:nvSpPr>
        <p:spPr>
          <a:xfrm>
            <a:off x="5527286" y="121293"/>
            <a:ext cx="4353720" cy="36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453E4C-9CB8-9449-AEE1-7DA97966DE84}"/>
              </a:ext>
            </a:extLst>
          </p:cNvPr>
          <p:cNvSpPr/>
          <p:nvPr/>
        </p:nvSpPr>
        <p:spPr>
          <a:xfrm>
            <a:off x="5702280" y="1494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front-</a:t>
            </a:r>
            <a:r>
              <a:rPr lang="pt-BR" dirty="0" err="1"/>
              <a:t>end</a:t>
            </a:r>
            <a:endParaRPr lang="pt-BR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B6D288-A453-7845-92CB-E4CDB0D96464}"/>
              </a:ext>
            </a:extLst>
          </p:cNvPr>
          <p:cNvSpPr/>
          <p:nvPr/>
        </p:nvSpPr>
        <p:spPr>
          <a:xfrm>
            <a:off x="8357280" y="45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login</a:t>
            </a:r>
            <a:endParaRPr lang="pt-BR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54F032B-8263-E747-8ADE-961AFF6BC6EB}"/>
              </a:ext>
            </a:extLst>
          </p:cNvPr>
          <p:cNvSpPr/>
          <p:nvPr/>
        </p:nvSpPr>
        <p:spPr>
          <a:xfrm>
            <a:off x="8357280" y="252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orders</a:t>
            </a:r>
            <a:endParaRPr lang="pt-BR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B344C17-AE7E-8847-8DD7-2CF53FE5C45D}"/>
              </a:ext>
            </a:extLst>
          </p:cNvPr>
          <p:cNvCxnSpPr>
            <a:stCxn id="46" idx="3"/>
            <a:endCxn id="48" idx="1"/>
          </p:cNvCxnSpPr>
          <p:nvPr/>
        </p:nvCxnSpPr>
        <p:spPr>
          <a:xfrm>
            <a:off x="7007280" y="2011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2432E73-079F-D04E-9FFC-4B2FB1879FA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7007280" y="976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19A7DEE-E9B1-F149-B4FA-6135CC6BFD1E}"/>
              </a:ext>
            </a:extLst>
          </p:cNvPr>
          <p:cNvSpPr txBox="1"/>
          <p:nvPr/>
        </p:nvSpPr>
        <p:spPr>
          <a:xfrm>
            <a:off x="6140264" y="858510"/>
            <a:ext cx="2074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</a:t>
            </a:r>
            <a:r>
              <a:rPr lang="pt-BR" sz="1200" dirty="0"/>
              <a:t>-shop/</a:t>
            </a:r>
            <a:r>
              <a:rPr lang="pt-BR" sz="1200" dirty="0" err="1"/>
              <a:t>login</a:t>
            </a:r>
            <a:endParaRPr lang="pt-BR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75ACEEE-9C5F-1944-8FB6-174ACD36B354}"/>
              </a:ext>
            </a:extLst>
          </p:cNvPr>
          <p:cNvSpPr txBox="1"/>
          <p:nvPr/>
        </p:nvSpPr>
        <p:spPr>
          <a:xfrm>
            <a:off x="6380417" y="3968585"/>
            <a:ext cx="260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Rota baseada no caminho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E28271-CAAF-0E46-B09B-D6F3A4E80B10}"/>
              </a:ext>
            </a:extLst>
          </p:cNvPr>
          <p:cNvSpPr txBox="1"/>
          <p:nvPr/>
        </p:nvSpPr>
        <p:spPr>
          <a:xfrm>
            <a:off x="5746566" y="2904086"/>
            <a:ext cx="246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www.simul.shop.com</a:t>
            </a:r>
            <a:r>
              <a:rPr lang="pt-BR" sz="1200" dirty="0"/>
              <a:t>/</a:t>
            </a:r>
            <a:r>
              <a:rPr lang="pt-BR" sz="1200" dirty="0" err="1"/>
              <a:t>orders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55718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21E1BBF-BF68-CE45-AB07-6FE40C82675F}"/>
              </a:ext>
            </a:extLst>
          </p:cNvPr>
          <p:cNvSpPr/>
          <p:nvPr/>
        </p:nvSpPr>
        <p:spPr>
          <a:xfrm>
            <a:off x="6327983" y="279000"/>
            <a:ext cx="5625000" cy="505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62">
            <a:extLst>
              <a:ext uri="{FF2B5EF4-FFF2-40B4-BE49-F238E27FC236}">
                <a16:creationId xmlns:a16="http://schemas.microsoft.com/office/drawing/2014/main" id="{E3F8DEC7-D294-BF41-92F8-E5E07960A535}"/>
              </a:ext>
            </a:extLst>
          </p:cNvPr>
          <p:cNvSpPr/>
          <p:nvPr/>
        </p:nvSpPr>
        <p:spPr>
          <a:xfrm>
            <a:off x="8847983" y="3045327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56">
            <a:extLst>
              <a:ext uri="{FF2B5EF4-FFF2-40B4-BE49-F238E27FC236}">
                <a16:creationId xmlns:a16="http://schemas.microsoft.com/office/drawing/2014/main" id="{BFFE8FE0-69FF-C547-8E27-403D1550A11A}"/>
              </a:ext>
            </a:extLst>
          </p:cNvPr>
          <p:cNvSpPr/>
          <p:nvPr/>
        </p:nvSpPr>
        <p:spPr>
          <a:xfrm>
            <a:off x="6626105" y="3056843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1ABFACF-E0D4-874A-B901-85EEDAE72E77}"/>
              </a:ext>
            </a:extLst>
          </p:cNvPr>
          <p:cNvGrpSpPr/>
          <p:nvPr/>
        </p:nvGrpSpPr>
        <p:grpSpPr>
          <a:xfrm>
            <a:off x="7950728" y="385541"/>
            <a:ext cx="1122423" cy="890160"/>
            <a:chOff x="6849636" y="86340"/>
            <a:chExt cx="1122423" cy="890160"/>
          </a:xfrm>
        </p:grpSpPr>
        <p:pic>
          <p:nvPicPr>
            <p:cNvPr id="22" name="Gráfico 34" descr="Cmd Terminal">
              <a:extLst>
                <a:ext uri="{FF2B5EF4-FFF2-40B4-BE49-F238E27FC236}">
                  <a16:creationId xmlns:a16="http://schemas.microsoft.com/office/drawing/2014/main" id="{F4CDA094-7F3A-024A-BD23-E966BFEE5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25" name="CaixaDeTexto 38">
              <a:extLst>
                <a:ext uri="{FF2B5EF4-FFF2-40B4-BE49-F238E27FC236}">
                  <a16:creationId xmlns:a16="http://schemas.microsoft.com/office/drawing/2014/main" id="{C1D2B1C3-1AE7-2441-886E-4C4500D94680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27" name="Retângulo 43">
            <a:extLst>
              <a:ext uri="{FF2B5EF4-FFF2-40B4-BE49-F238E27FC236}">
                <a16:creationId xmlns:a16="http://schemas.microsoft.com/office/drawing/2014/main" id="{ACB38A5A-86DC-F544-9A37-A82558F6BE34}"/>
              </a:ext>
            </a:extLst>
          </p:cNvPr>
          <p:cNvSpPr/>
          <p:nvPr/>
        </p:nvSpPr>
        <p:spPr>
          <a:xfrm>
            <a:off x="6729301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8" name="Retângulo 45">
            <a:extLst>
              <a:ext uri="{FF2B5EF4-FFF2-40B4-BE49-F238E27FC236}">
                <a16:creationId xmlns:a16="http://schemas.microsoft.com/office/drawing/2014/main" id="{D1F5E447-2006-D04E-B87E-B47F7CACF647}"/>
              </a:ext>
            </a:extLst>
          </p:cNvPr>
          <p:cNvSpPr/>
          <p:nvPr/>
        </p:nvSpPr>
        <p:spPr>
          <a:xfrm>
            <a:off x="8967083" y="3177810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49">
            <a:extLst>
              <a:ext uri="{FF2B5EF4-FFF2-40B4-BE49-F238E27FC236}">
                <a16:creationId xmlns:a16="http://schemas.microsoft.com/office/drawing/2014/main" id="{37B0FDEE-8EBE-3B47-BF67-F05E24C29415}"/>
              </a:ext>
            </a:extLst>
          </p:cNvPr>
          <p:cNvSpPr/>
          <p:nvPr/>
        </p:nvSpPr>
        <p:spPr>
          <a:xfrm>
            <a:off x="8967833" y="4028836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30" name="Retângulo 51">
            <a:extLst>
              <a:ext uri="{FF2B5EF4-FFF2-40B4-BE49-F238E27FC236}">
                <a16:creationId xmlns:a16="http://schemas.microsoft.com/office/drawing/2014/main" id="{4A5DA75D-7D1D-6A4F-ACA5-751EA0C41E58}"/>
              </a:ext>
            </a:extLst>
          </p:cNvPr>
          <p:cNvSpPr/>
          <p:nvPr/>
        </p:nvSpPr>
        <p:spPr>
          <a:xfrm>
            <a:off x="6729301" y="4084378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31" name="CaixaDeTexto 58">
            <a:extLst>
              <a:ext uri="{FF2B5EF4-FFF2-40B4-BE49-F238E27FC236}">
                <a16:creationId xmlns:a16="http://schemas.microsoft.com/office/drawing/2014/main" id="{5D38D649-C51C-C243-B0BD-E382EAF988A8}"/>
              </a:ext>
            </a:extLst>
          </p:cNvPr>
          <p:cNvSpPr txBox="1"/>
          <p:nvPr/>
        </p:nvSpPr>
        <p:spPr>
          <a:xfrm>
            <a:off x="7014046" y="468394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32" name="CaixaDeTexto 60">
            <a:extLst>
              <a:ext uri="{FF2B5EF4-FFF2-40B4-BE49-F238E27FC236}">
                <a16:creationId xmlns:a16="http://schemas.microsoft.com/office/drawing/2014/main" id="{1ACF5351-441C-3C43-8BCB-CAB3EE136572}"/>
              </a:ext>
            </a:extLst>
          </p:cNvPr>
          <p:cNvSpPr txBox="1"/>
          <p:nvPr/>
        </p:nvSpPr>
        <p:spPr>
          <a:xfrm>
            <a:off x="9255835" y="464923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33" name="Conector de Seta Reta 68">
            <a:extLst>
              <a:ext uri="{FF2B5EF4-FFF2-40B4-BE49-F238E27FC236}">
                <a16:creationId xmlns:a16="http://schemas.microsoft.com/office/drawing/2014/main" id="{C8CA84E9-1BAC-E94E-A2C9-65ADF745AB71}"/>
              </a:ext>
            </a:extLst>
          </p:cNvPr>
          <p:cNvCxnSpPr>
            <a:cxnSpLocks/>
            <a:stCxn id="79" idx="2"/>
            <a:endCxn id="19" idx="0"/>
          </p:cNvCxnSpPr>
          <p:nvPr/>
        </p:nvCxnSpPr>
        <p:spPr>
          <a:xfrm flipH="1">
            <a:off x="7422044" y="2133494"/>
            <a:ext cx="1089895" cy="9233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80">
            <a:extLst>
              <a:ext uri="{FF2B5EF4-FFF2-40B4-BE49-F238E27FC236}">
                <a16:creationId xmlns:a16="http://schemas.microsoft.com/office/drawing/2014/main" id="{C74A52C3-99CD-594A-BECF-B5282D132941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7406142" y="3685470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83">
            <a:extLst>
              <a:ext uri="{FF2B5EF4-FFF2-40B4-BE49-F238E27FC236}">
                <a16:creationId xmlns:a16="http://schemas.microsoft.com/office/drawing/2014/main" id="{52153C24-8E62-1C4A-ACF1-E1DD7AB7202A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9643924" y="3685470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136">
            <a:extLst>
              <a:ext uri="{FF2B5EF4-FFF2-40B4-BE49-F238E27FC236}">
                <a16:creationId xmlns:a16="http://schemas.microsoft.com/office/drawing/2014/main" id="{34B36CEE-0800-D148-9DF0-F921877B204B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8082982" y="3431640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68">
            <a:extLst>
              <a:ext uri="{FF2B5EF4-FFF2-40B4-BE49-F238E27FC236}">
                <a16:creationId xmlns:a16="http://schemas.microsoft.com/office/drawing/2014/main" id="{4CD33289-E957-2345-BE0E-5E85D66E97D1}"/>
              </a:ext>
            </a:extLst>
          </p:cNvPr>
          <p:cNvCxnSpPr>
            <a:cxnSpLocks/>
            <a:stCxn id="79" idx="2"/>
            <a:endCxn id="18" idx="0"/>
          </p:cNvCxnSpPr>
          <p:nvPr/>
        </p:nvCxnSpPr>
        <p:spPr>
          <a:xfrm>
            <a:off x="8511939" y="2133494"/>
            <a:ext cx="1131983" cy="9118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576E58F-A904-9A47-9340-AC9E53B18B18}"/>
              </a:ext>
            </a:extLst>
          </p:cNvPr>
          <p:cNvSpPr txBox="1"/>
          <p:nvPr/>
        </p:nvSpPr>
        <p:spPr>
          <a:xfrm>
            <a:off x="8289966" y="2228750"/>
            <a:ext cx="470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80</a:t>
            </a:r>
          </a:p>
        </p:txBody>
      </p:sp>
      <p:sp>
        <p:nvSpPr>
          <p:cNvPr id="58" name="Left Arrow 57">
            <a:extLst>
              <a:ext uri="{FF2B5EF4-FFF2-40B4-BE49-F238E27FC236}">
                <a16:creationId xmlns:a16="http://schemas.microsoft.com/office/drawing/2014/main" id="{A2D2F937-6A93-474B-B090-AC3D7DC3EAC7}"/>
              </a:ext>
            </a:extLst>
          </p:cNvPr>
          <p:cNvSpPr/>
          <p:nvPr/>
        </p:nvSpPr>
        <p:spPr>
          <a:xfrm>
            <a:off x="10647983" y="3150083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440434-7AFF-6B41-B77C-7DD91CA23836}"/>
              </a:ext>
            </a:extLst>
          </p:cNvPr>
          <p:cNvSpPr/>
          <p:nvPr/>
        </p:nvSpPr>
        <p:spPr>
          <a:xfrm>
            <a:off x="741000" y="954000"/>
            <a:ext cx="5625000" cy="4392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2">
            <a:extLst>
              <a:ext uri="{FF2B5EF4-FFF2-40B4-BE49-F238E27FC236}">
                <a16:creationId xmlns:a16="http://schemas.microsoft.com/office/drawing/2014/main" id="{7F78CF9D-910C-F44E-BF43-20CF5C7D9C47}"/>
              </a:ext>
            </a:extLst>
          </p:cNvPr>
          <p:cNvSpPr/>
          <p:nvPr/>
        </p:nvSpPr>
        <p:spPr>
          <a:xfrm>
            <a:off x="3261000" y="3057743"/>
            <a:ext cx="1591878" cy="20029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56">
            <a:extLst>
              <a:ext uri="{FF2B5EF4-FFF2-40B4-BE49-F238E27FC236}">
                <a16:creationId xmlns:a16="http://schemas.microsoft.com/office/drawing/2014/main" id="{92C13CAC-90E1-1B4A-9593-7A28DD41A946}"/>
              </a:ext>
            </a:extLst>
          </p:cNvPr>
          <p:cNvSpPr/>
          <p:nvPr/>
        </p:nvSpPr>
        <p:spPr>
          <a:xfrm>
            <a:off x="1039122" y="3069259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BE068C1-A7E9-834E-895D-14CE43E1EF90}"/>
              </a:ext>
            </a:extLst>
          </p:cNvPr>
          <p:cNvGrpSpPr/>
          <p:nvPr/>
        </p:nvGrpSpPr>
        <p:grpSpPr>
          <a:xfrm>
            <a:off x="2376837" y="1117001"/>
            <a:ext cx="1122423" cy="890160"/>
            <a:chOff x="6849636" y="86340"/>
            <a:chExt cx="1122423" cy="890160"/>
          </a:xfrm>
        </p:grpSpPr>
        <p:pic>
          <p:nvPicPr>
            <p:cNvPr id="64" name="Gráfico 34" descr="Cmd Terminal">
              <a:extLst>
                <a:ext uri="{FF2B5EF4-FFF2-40B4-BE49-F238E27FC236}">
                  <a16:creationId xmlns:a16="http://schemas.microsoft.com/office/drawing/2014/main" id="{2D78398E-C720-7147-81A6-A775FC5D8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7017" y="86340"/>
              <a:ext cx="507660" cy="507660"/>
            </a:xfrm>
            <a:prstGeom prst="rect">
              <a:avLst/>
            </a:prstGeom>
          </p:spPr>
        </p:pic>
        <p:sp>
          <p:nvSpPr>
            <p:cNvPr id="65" name="CaixaDeTexto 38">
              <a:extLst>
                <a:ext uri="{FF2B5EF4-FFF2-40B4-BE49-F238E27FC236}">
                  <a16:creationId xmlns:a16="http://schemas.microsoft.com/office/drawing/2014/main" id="{F11D4F7C-C946-E341-AA20-ECC4B7F9A3CA}"/>
                </a:ext>
              </a:extLst>
            </p:cNvPr>
            <p:cNvSpPr txBox="1"/>
            <p:nvPr/>
          </p:nvSpPr>
          <p:spPr>
            <a:xfrm>
              <a:off x="6849636" y="607168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CLI ou API</a:t>
              </a:r>
            </a:p>
          </p:txBody>
        </p:sp>
      </p:grpSp>
      <p:sp>
        <p:nvSpPr>
          <p:cNvPr id="66" name="Retângulo 43">
            <a:extLst>
              <a:ext uri="{FF2B5EF4-FFF2-40B4-BE49-F238E27FC236}">
                <a16:creationId xmlns:a16="http://schemas.microsoft.com/office/drawing/2014/main" id="{BA2D704C-E507-684B-9C1B-79F1734A06D5}"/>
              </a:ext>
            </a:extLst>
          </p:cNvPr>
          <p:cNvSpPr/>
          <p:nvPr/>
        </p:nvSpPr>
        <p:spPr>
          <a:xfrm>
            <a:off x="1142318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7" name="Retângulo 45">
            <a:extLst>
              <a:ext uri="{FF2B5EF4-FFF2-40B4-BE49-F238E27FC236}">
                <a16:creationId xmlns:a16="http://schemas.microsoft.com/office/drawing/2014/main" id="{77783BD6-EAB7-8442-87B8-6EE411F361AA}"/>
              </a:ext>
            </a:extLst>
          </p:cNvPr>
          <p:cNvSpPr/>
          <p:nvPr/>
        </p:nvSpPr>
        <p:spPr>
          <a:xfrm>
            <a:off x="3380100" y="3190226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68" name="Retângulo 49">
            <a:extLst>
              <a:ext uri="{FF2B5EF4-FFF2-40B4-BE49-F238E27FC236}">
                <a16:creationId xmlns:a16="http://schemas.microsoft.com/office/drawing/2014/main" id="{824714E6-FAC8-4348-A33C-D90D1E6767B9}"/>
              </a:ext>
            </a:extLst>
          </p:cNvPr>
          <p:cNvSpPr/>
          <p:nvPr/>
        </p:nvSpPr>
        <p:spPr>
          <a:xfrm>
            <a:off x="3380850" y="404125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=v2</a:t>
            </a:r>
          </a:p>
        </p:txBody>
      </p:sp>
      <p:sp>
        <p:nvSpPr>
          <p:cNvPr id="69" name="Retângulo 51">
            <a:extLst>
              <a:ext uri="{FF2B5EF4-FFF2-40B4-BE49-F238E27FC236}">
                <a16:creationId xmlns:a16="http://schemas.microsoft.com/office/drawing/2014/main" id="{CE4A964C-6341-3A42-86C4-25ECBC64553B}"/>
              </a:ext>
            </a:extLst>
          </p:cNvPr>
          <p:cNvSpPr/>
          <p:nvPr/>
        </p:nvSpPr>
        <p:spPr>
          <a:xfrm>
            <a:off x="1142318" y="4096794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=A</a:t>
            </a:r>
          </a:p>
          <a:p>
            <a:pPr algn="ctr"/>
            <a:r>
              <a:rPr lang="pt-BR" sz="1400" dirty="0" err="1"/>
              <a:t>version</a:t>
            </a:r>
            <a:r>
              <a:rPr lang="pt-BR" sz="1400" dirty="0"/>
              <a:t>=v1</a:t>
            </a:r>
          </a:p>
        </p:txBody>
      </p:sp>
      <p:sp>
        <p:nvSpPr>
          <p:cNvPr id="70" name="CaixaDeTexto 58">
            <a:extLst>
              <a:ext uri="{FF2B5EF4-FFF2-40B4-BE49-F238E27FC236}">
                <a16:creationId xmlns:a16="http://schemas.microsoft.com/office/drawing/2014/main" id="{E6F94510-7A00-7B42-B394-761880A1A3F1}"/>
              </a:ext>
            </a:extLst>
          </p:cNvPr>
          <p:cNvSpPr txBox="1"/>
          <p:nvPr/>
        </p:nvSpPr>
        <p:spPr>
          <a:xfrm>
            <a:off x="1427063" y="469636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A</a:t>
            </a:r>
          </a:p>
        </p:txBody>
      </p:sp>
      <p:sp>
        <p:nvSpPr>
          <p:cNvPr id="71" name="CaixaDeTexto 60">
            <a:extLst>
              <a:ext uri="{FF2B5EF4-FFF2-40B4-BE49-F238E27FC236}">
                <a16:creationId xmlns:a16="http://schemas.microsoft.com/office/drawing/2014/main" id="{44F0F043-428C-7341-B856-EDBBD5B46F35}"/>
              </a:ext>
            </a:extLst>
          </p:cNvPr>
          <p:cNvSpPr txBox="1"/>
          <p:nvPr/>
        </p:nvSpPr>
        <p:spPr>
          <a:xfrm>
            <a:off x="3668852" y="4661653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 B</a:t>
            </a:r>
          </a:p>
        </p:txBody>
      </p:sp>
      <p:cxnSp>
        <p:nvCxnSpPr>
          <p:cNvPr id="72" name="Conector de Seta Reta 68">
            <a:extLst>
              <a:ext uri="{FF2B5EF4-FFF2-40B4-BE49-F238E27FC236}">
                <a16:creationId xmlns:a16="http://schemas.microsoft.com/office/drawing/2014/main" id="{47C08553-3ED2-9B4E-82FB-AEA5B9F64A83}"/>
              </a:ext>
            </a:extLst>
          </p:cNvPr>
          <p:cNvCxnSpPr>
            <a:cxnSpLocks/>
            <a:stCxn id="65" idx="2"/>
            <a:endCxn id="62" idx="0"/>
          </p:cNvCxnSpPr>
          <p:nvPr/>
        </p:nvCxnSpPr>
        <p:spPr>
          <a:xfrm flipH="1">
            <a:off x="1835061" y="2007161"/>
            <a:ext cx="1102988" cy="106209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80">
            <a:extLst>
              <a:ext uri="{FF2B5EF4-FFF2-40B4-BE49-F238E27FC236}">
                <a16:creationId xmlns:a16="http://schemas.microsoft.com/office/drawing/2014/main" id="{358EB2D7-EB52-4F49-A556-24EDDBE0816E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1819159" y="3697886"/>
            <a:ext cx="0" cy="3989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83">
            <a:extLst>
              <a:ext uri="{FF2B5EF4-FFF2-40B4-BE49-F238E27FC236}">
                <a16:creationId xmlns:a16="http://schemas.microsoft.com/office/drawing/2014/main" id="{57BA206D-AE5F-704A-994E-82A3D59A2558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056941" y="3697886"/>
            <a:ext cx="750" cy="34336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136">
            <a:extLst>
              <a:ext uri="{FF2B5EF4-FFF2-40B4-BE49-F238E27FC236}">
                <a16:creationId xmlns:a16="http://schemas.microsoft.com/office/drawing/2014/main" id="{D9402A32-4C13-4143-A6EF-D47EBDA2455E}"/>
              </a:ext>
            </a:extLst>
          </p:cNvPr>
          <p:cNvCxnSpPr>
            <a:cxnSpLocks/>
            <a:stCxn id="67" idx="1"/>
            <a:endCxn id="66" idx="3"/>
          </p:cNvCxnSpPr>
          <p:nvPr/>
        </p:nvCxnSpPr>
        <p:spPr>
          <a:xfrm flipH="1">
            <a:off x="2495999" y="3444056"/>
            <a:ext cx="88410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68">
            <a:extLst>
              <a:ext uri="{FF2B5EF4-FFF2-40B4-BE49-F238E27FC236}">
                <a16:creationId xmlns:a16="http://schemas.microsoft.com/office/drawing/2014/main" id="{F08F8EC0-0B26-1E4E-85F9-7F33A56C0117}"/>
              </a:ext>
            </a:extLst>
          </p:cNvPr>
          <p:cNvCxnSpPr>
            <a:cxnSpLocks/>
            <a:stCxn id="65" idx="2"/>
            <a:endCxn id="61" idx="0"/>
          </p:cNvCxnSpPr>
          <p:nvPr/>
        </p:nvCxnSpPr>
        <p:spPr>
          <a:xfrm>
            <a:off x="2938049" y="2007161"/>
            <a:ext cx="1118890" cy="105058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065F110-E168-5840-A3B9-54726DAAE82F}"/>
              </a:ext>
            </a:extLst>
          </p:cNvPr>
          <p:cNvSpPr txBox="1"/>
          <p:nvPr/>
        </p:nvSpPr>
        <p:spPr>
          <a:xfrm>
            <a:off x="2553166" y="2241166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svc</a:t>
            </a:r>
            <a:endParaRPr lang="pt-BR" dirty="0"/>
          </a:p>
          <a:p>
            <a:pPr algn="ctr"/>
            <a:r>
              <a:rPr lang="pt-BR" dirty="0"/>
              <a:t>30008</a:t>
            </a:r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B6DD18B5-B948-894C-AFFA-E214AF2DD689}"/>
              </a:ext>
            </a:extLst>
          </p:cNvPr>
          <p:cNvSpPr/>
          <p:nvPr/>
        </p:nvSpPr>
        <p:spPr>
          <a:xfrm>
            <a:off x="5061000" y="3162499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  <p:sp>
        <p:nvSpPr>
          <p:cNvPr id="79" name="Retângulo 45">
            <a:extLst>
              <a:ext uri="{FF2B5EF4-FFF2-40B4-BE49-F238E27FC236}">
                <a16:creationId xmlns:a16="http://schemas.microsoft.com/office/drawing/2014/main" id="{38E7F3B6-FD1A-574B-AF1F-3190A4FB10AA}"/>
              </a:ext>
            </a:extLst>
          </p:cNvPr>
          <p:cNvSpPr/>
          <p:nvPr/>
        </p:nvSpPr>
        <p:spPr>
          <a:xfrm>
            <a:off x="7716000" y="153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ingress</a:t>
            </a:r>
            <a:r>
              <a:rPr lang="pt-BR" sz="1400" dirty="0"/>
              <a:t>-gateway</a:t>
            </a:r>
          </a:p>
        </p:txBody>
      </p:sp>
      <p:cxnSp>
        <p:nvCxnSpPr>
          <p:cNvPr id="82" name="Conector de Seta Reta 68">
            <a:extLst>
              <a:ext uri="{FF2B5EF4-FFF2-40B4-BE49-F238E27FC236}">
                <a16:creationId xmlns:a16="http://schemas.microsoft.com/office/drawing/2014/main" id="{E1DBF308-BAB7-264E-AFF9-D47A87AD9680}"/>
              </a:ext>
            </a:extLst>
          </p:cNvPr>
          <p:cNvCxnSpPr>
            <a:cxnSpLocks/>
            <a:stCxn id="25" idx="2"/>
            <a:endCxn id="79" idx="0"/>
          </p:cNvCxnSpPr>
          <p:nvPr/>
        </p:nvCxnSpPr>
        <p:spPr>
          <a:xfrm flipH="1">
            <a:off x="8511939" y="1275701"/>
            <a:ext cx="1" cy="26329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Left Arrow 84">
            <a:extLst>
              <a:ext uri="{FF2B5EF4-FFF2-40B4-BE49-F238E27FC236}">
                <a16:creationId xmlns:a16="http://schemas.microsoft.com/office/drawing/2014/main" id="{7D7C85CB-C0DD-B44B-92EF-92F419FBDD19}"/>
              </a:ext>
            </a:extLst>
          </p:cNvPr>
          <p:cNvSpPr/>
          <p:nvPr/>
        </p:nvSpPr>
        <p:spPr>
          <a:xfrm>
            <a:off x="9433852" y="1623617"/>
            <a:ext cx="1035000" cy="533423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/>
              <a:t>vs/ds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955104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8738F-DA51-7847-A424-5C60BBDEDBB9}"/>
              </a:ext>
            </a:extLst>
          </p:cNvPr>
          <p:cNvSpPr/>
          <p:nvPr/>
        </p:nvSpPr>
        <p:spPr>
          <a:xfrm>
            <a:off x="831000" y="1854000"/>
            <a:ext cx="738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40FC0F0-7FBD-8E49-AE1B-2D146A10E4B6}"/>
              </a:ext>
            </a:extLst>
          </p:cNvPr>
          <p:cNvSpPr/>
          <p:nvPr/>
        </p:nvSpPr>
        <p:spPr>
          <a:xfrm>
            <a:off x="983400" y="2034000"/>
            <a:ext cx="5112600" cy="292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 err="1">
                <a:solidFill>
                  <a:schemeClr val="tx1"/>
                </a:solidFill>
              </a:rPr>
              <a:t>mesh</a:t>
            </a:r>
            <a:endParaRPr lang="pt-BR" sz="1400" dirty="0">
              <a:solidFill>
                <a:schemeClr val="tx1"/>
              </a:solidFill>
            </a:endParaRPr>
          </a:p>
        </p:txBody>
      </p:sp>
      <p:pic>
        <p:nvPicPr>
          <p:cNvPr id="6" name="Gráfico 34" descr="Cmd Terminal">
            <a:extLst>
              <a:ext uri="{FF2B5EF4-FFF2-40B4-BE49-F238E27FC236}">
                <a16:creationId xmlns:a16="http://schemas.microsoft.com/office/drawing/2014/main" id="{07F7B025-DCB2-6747-A157-96E28E37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1000" y="2570088"/>
            <a:ext cx="507660" cy="507660"/>
          </a:xfrm>
          <a:prstGeom prst="rect">
            <a:avLst/>
          </a:prstGeom>
        </p:spPr>
      </p:pic>
      <p:sp>
        <p:nvSpPr>
          <p:cNvPr id="7" name="CaixaDeTexto 38">
            <a:extLst>
              <a:ext uri="{FF2B5EF4-FFF2-40B4-BE49-F238E27FC236}">
                <a16:creationId xmlns:a16="http://schemas.microsoft.com/office/drawing/2014/main" id="{6597B688-D457-2A42-9072-876E220D2EAC}"/>
              </a:ext>
            </a:extLst>
          </p:cNvPr>
          <p:cNvSpPr txBox="1"/>
          <p:nvPr/>
        </p:nvSpPr>
        <p:spPr>
          <a:xfrm>
            <a:off x="7000766" y="2536825"/>
            <a:ext cx="1067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external</a:t>
            </a:r>
            <a:r>
              <a:rPr lang="pt-BR" sz="1400" dirty="0"/>
              <a:t> API</a:t>
            </a:r>
          </a:p>
          <a:p>
            <a:pPr algn="ctr"/>
            <a:r>
              <a:rPr lang="pt-BR" sz="1400" dirty="0" err="1"/>
              <a:t>Port</a:t>
            </a:r>
            <a:r>
              <a:rPr lang="pt-BR" sz="1400" dirty="0"/>
              <a:t> 8000</a:t>
            </a:r>
          </a:p>
        </p:txBody>
      </p:sp>
      <p:sp>
        <p:nvSpPr>
          <p:cNvPr id="21" name="Retângulo 45">
            <a:extLst>
              <a:ext uri="{FF2B5EF4-FFF2-40B4-BE49-F238E27FC236}">
                <a16:creationId xmlns:a16="http://schemas.microsoft.com/office/drawing/2014/main" id="{52BDF1F6-0D0F-B140-B893-322A42E36377}"/>
              </a:ext>
            </a:extLst>
          </p:cNvPr>
          <p:cNvSpPr/>
          <p:nvPr/>
        </p:nvSpPr>
        <p:spPr>
          <a:xfrm>
            <a:off x="3988198" y="2529000"/>
            <a:ext cx="1591878" cy="59449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egress</a:t>
            </a:r>
            <a:r>
              <a:rPr lang="pt-BR" sz="1400" dirty="0"/>
              <a:t>-gateway</a:t>
            </a:r>
          </a:p>
        </p:txBody>
      </p:sp>
      <p:cxnSp>
        <p:nvCxnSpPr>
          <p:cNvPr id="22" name="Conector de Seta Reta 68">
            <a:extLst>
              <a:ext uri="{FF2B5EF4-FFF2-40B4-BE49-F238E27FC236}">
                <a16:creationId xmlns:a16="http://schemas.microsoft.com/office/drawing/2014/main" id="{F136F225-CA2E-6B4B-B289-E273176B9203}"/>
              </a:ext>
            </a:extLst>
          </p:cNvPr>
          <p:cNvCxnSpPr>
            <a:cxnSpLocks/>
            <a:stCxn id="6" idx="1"/>
            <a:endCxn id="21" idx="3"/>
          </p:cNvCxnSpPr>
          <p:nvPr/>
        </p:nvCxnSpPr>
        <p:spPr>
          <a:xfrm flipH="1">
            <a:off x="5580076" y="2823918"/>
            <a:ext cx="920924" cy="23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56">
            <a:extLst>
              <a:ext uri="{FF2B5EF4-FFF2-40B4-BE49-F238E27FC236}">
                <a16:creationId xmlns:a16="http://schemas.microsoft.com/office/drawing/2014/main" id="{47E6DA57-75CF-BD40-A6D9-D7131FACB456}"/>
              </a:ext>
            </a:extLst>
          </p:cNvPr>
          <p:cNvSpPr/>
          <p:nvPr/>
        </p:nvSpPr>
        <p:spPr>
          <a:xfrm>
            <a:off x="1231160" y="2461057"/>
            <a:ext cx="1591878" cy="2002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8" name="Retângulo 43">
            <a:extLst>
              <a:ext uri="{FF2B5EF4-FFF2-40B4-BE49-F238E27FC236}">
                <a16:creationId xmlns:a16="http://schemas.microsoft.com/office/drawing/2014/main" id="{895FB3E0-7106-DA41-88C1-7D0AF8FDBD9D}"/>
              </a:ext>
            </a:extLst>
          </p:cNvPr>
          <p:cNvSpPr/>
          <p:nvPr/>
        </p:nvSpPr>
        <p:spPr>
          <a:xfrm>
            <a:off x="1334356" y="2572417"/>
            <a:ext cx="1353681" cy="50766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istio</a:t>
            </a:r>
            <a:r>
              <a:rPr lang="pt-BR" sz="1400" dirty="0"/>
              <a:t>-proxy</a:t>
            </a:r>
          </a:p>
        </p:txBody>
      </p:sp>
      <p:sp>
        <p:nvSpPr>
          <p:cNvPr id="29" name="Retângulo 51">
            <a:extLst>
              <a:ext uri="{FF2B5EF4-FFF2-40B4-BE49-F238E27FC236}">
                <a16:creationId xmlns:a16="http://schemas.microsoft.com/office/drawing/2014/main" id="{F6F7C565-4FD9-814A-803A-768F770820AF}"/>
              </a:ext>
            </a:extLst>
          </p:cNvPr>
          <p:cNvSpPr/>
          <p:nvPr/>
        </p:nvSpPr>
        <p:spPr>
          <a:xfrm>
            <a:off x="1334356" y="3488592"/>
            <a:ext cx="1353681" cy="5076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ctr" anchorCtr="0">
            <a:noAutofit/>
          </a:bodyPr>
          <a:lstStyle/>
          <a:p>
            <a:pPr algn="ctr"/>
            <a:r>
              <a:rPr lang="pt-BR" sz="1400" dirty="0" err="1"/>
              <a:t>app</a:t>
            </a:r>
            <a:r>
              <a:rPr lang="pt-BR" sz="1400" dirty="0"/>
              <a:t>=</a:t>
            </a:r>
            <a:r>
              <a:rPr lang="pt-BR" sz="1400" dirty="0" err="1"/>
              <a:t>sleep</a:t>
            </a:r>
            <a:endParaRPr lang="pt-BR" sz="1400" dirty="0"/>
          </a:p>
        </p:txBody>
      </p:sp>
      <p:sp>
        <p:nvSpPr>
          <p:cNvPr id="30" name="CaixaDeTexto 58">
            <a:extLst>
              <a:ext uri="{FF2B5EF4-FFF2-40B4-BE49-F238E27FC236}">
                <a16:creationId xmlns:a16="http://schemas.microsoft.com/office/drawing/2014/main" id="{C05ECDD5-205B-704F-AD4F-378D0A57E090}"/>
              </a:ext>
            </a:extLst>
          </p:cNvPr>
          <p:cNvSpPr txBox="1"/>
          <p:nvPr/>
        </p:nvSpPr>
        <p:spPr>
          <a:xfrm>
            <a:off x="1660680" y="4088160"/>
            <a:ext cx="58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client</a:t>
            </a:r>
            <a:endParaRPr lang="pt-BR" sz="1400" dirty="0"/>
          </a:p>
        </p:txBody>
      </p:sp>
      <p:cxnSp>
        <p:nvCxnSpPr>
          <p:cNvPr id="31" name="Conector de Seta Reta 80">
            <a:extLst>
              <a:ext uri="{FF2B5EF4-FFF2-40B4-BE49-F238E27FC236}">
                <a16:creationId xmlns:a16="http://schemas.microsoft.com/office/drawing/2014/main" id="{834EB326-EF28-AE41-A4D5-18D103022A1D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2011197" y="3080077"/>
            <a:ext cx="0" cy="4085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E540684-928E-FB42-8DA4-514946C7A619}"/>
              </a:ext>
            </a:extLst>
          </p:cNvPr>
          <p:cNvSpPr txBox="1"/>
          <p:nvPr/>
        </p:nvSpPr>
        <p:spPr>
          <a:xfrm>
            <a:off x="4426699" y="2221223"/>
            <a:ext cx="714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Port</a:t>
            </a:r>
            <a:r>
              <a:rPr lang="pt-BR" sz="1400" dirty="0"/>
              <a:t> 80</a:t>
            </a:r>
          </a:p>
        </p:txBody>
      </p:sp>
      <p:cxnSp>
        <p:nvCxnSpPr>
          <p:cNvPr id="14" name="Conector de Seta Reta 68">
            <a:extLst>
              <a:ext uri="{FF2B5EF4-FFF2-40B4-BE49-F238E27FC236}">
                <a16:creationId xmlns:a16="http://schemas.microsoft.com/office/drawing/2014/main" id="{9CECD76A-FD86-2E49-B76B-E7A2015A0D1B}"/>
              </a:ext>
            </a:extLst>
          </p:cNvPr>
          <p:cNvCxnSpPr>
            <a:cxnSpLocks/>
            <a:stCxn id="21" idx="1"/>
            <a:endCxn id="28" idx="3"/>
          </p:cNvCxnSpPr>
          <p:nvPr/>
        </p:nvCxnSpPr>
        <p:spPr>
          <a:xfrm flipH="1">
            <a:off x="2688037" y="2826247"/>
            <a:ext cx="130016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DD1C9D4-4285-FC4C-BFEA-D0CEC4C9690F}"/>
              </a:ext>
            </a:extLst>
          </p:cNvPr>
          <p:cNvSpPr txBox="1"/>
          <p:nvPr/>
        </p:nvSpPr>
        <p:spPr>
          <a:xfrm>
            <a:off x="1043111" y="4540854"/>
            <a:ext cx="1755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http</a:t>
            </a:r>
            <a:r>
              <a:rPr lang="pt-BR" sz="1400" dirty="0"/>
              <a:t>://</a:t>
            </a:r>
            <a:r>
              <a:rPr lang="pt-BR" sz="1400" dirty="0" err="1"/>
              <a:t>credit.financial</a:t>
            </a:r>
            <a:endParaRPr lang="pt-BR" sz="14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7AE9FA-76D3-5F45-A37D-85357274738B}"/>
              </a:ext>
            </a:extLst>
          </p:cNvPr>
          <p:cNvSpPr/>
          <p:nvPr/>
        </p:nvSpPr>
        <p:spPr>
          <a:xfrm>
            <a:off x="3351502" y="3202941"/>
            <a:ext cx="1265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/>
              <a:t>credit.financial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463371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6034E22-784B-F04F-A585-1B350578E2A1}"/>
              </a:ext>
            </a:extLst>
          </p:cNvPr>
          <p:cNvSpPr/>
          <p:nvPr/>
        </p:nvSpPr>
        <p:spPr>
          <a:xfrm>
            <a:off x="3891000" y="999000"/>
            <a:ext cx="4320000" cy="36450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80FC71-BDFF-FF45-A8E2-6F6E8FBAD3F9}"/>
              </a:ext>
            </a:extLst>
          </p:cNvPr>
          <p:cNvSpPr/>
          <p:nvPr/>
        </p:nvSpPr>
        <p:spPr>
          <a:xfrm>
            <a:off x="4071000" y="2304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/>
              <a:t>Service</a:t>
            </a:r>
          </a:p>
          <a:p>
            <a:endParaRPr lang="pt-BR" sz="1400" dirty="0"/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selector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21AFB3-3998-3948-A973-298188863651}"/>
              </a:ext>
            </a:extLst>
          </p:cNvPr>
          <p:cNvSpPr/>
          <p:nvPr/>
        </p:nvSpPr>
        <p:spPr>
          <a:xfrm>
            <a:off x="6726000" y="126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/>
              <a:t>POD_A</a:t>
            </a:r>
          </a:p>
          <a:p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replicas=9</a:t>
            </a:r>
          </a:p>
          <a:p>
            <a:endParaRPr lang="pt-BR" sz="1100" dirty="0"/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BE11B-2829-9A46-A0DE-FDC7280136FA}"/>
              </a:ext>
            </a:extLst>
          </p:cNvPr>
          <p:cNvSpPr/>
          <p:nvPr/>
        </p:nvSpPr>
        <p:spPr>
          <a:xfrm>
            <a:off x="6726000" y="3339000"/>
            <a:ext cx="1305000" cy="1035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/>
              <a:t>POD_B</a:t>
            </a:r>
          </a:p>
          <a:p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replicas=1</a:t>
            </a:r>
          </a:p>
          <a:p>
            <a:endParaRPr lang="pt-BR" sz="1100" dirty="0"/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=front-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pt-B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5A622C-2D59-AA41-92B2-05119D245FE4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5376000" y="2821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69E76-AE6D-A04D-B3E8-ED5342BFF53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5376000" y="1786500"/>
            <a:ext cx="1350000" cy="10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F8CB96-3671-A24F-B30A-AB83AB8CC71C}"/>
              </a:ext>
            </a:extLst>
          </p:cNvPr>
          <p:cNvSpPr txBox="1"/>
          <p:nvPr/>
        </p:nvSpPr>
        <p:spPr>
          <a:xfrm>
            <a:off x="5750899" y="160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27B0D-246B-F84B-BCEC-BCE9A53C2F73}"/>
              </a:ext>
            </a:extLst>
          </p:cNvPr>
          <p:cNvSpPr txBox="1"/>
          <p:nvPr/>
        </p:nvSpPr>
        <p:spPr>
          <a:xfrm>
            <a:off x="5749492" y="3671834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10%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5C147A-CD53-004E-A542-A56DDAFFCAE7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6201860" y="1740334"/>
            <a:ext cx="1407" cy="2070000"/>
          </a:xfrm>
          <a:prstGeom prst="curvedConnector3">
            <a:avLst>
              <a:gd name="adj1" fmla="val -1624733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E45655-DB5C-9A44-A070-D56047001535}"/>
              </a:ext>
            </a:extLst>
          </p:cNvPr>
          <p:cNvSpPr txBox="1"/>
          <p:nvPr/>
        </p:nvSpPr>
        <p:spPr>
          <a:xfrm>
            <a:off x="5576356" y="2686915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balance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7FDAAC-66B7-B649-B2C4-3205C9C9FB1F}"/>
              </a:ext>
            </a:extLst>
          </p:cNvPr>
          <p:cNvSpPr txBox="1"/>
          <p:nvPr/>
        </p:nvSpPr>
        <p:spPr>
          <a:xfrm>
            <a:off x="4723013" y="4778585"/>
            <a:ext cx="2958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Loadbalacing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k8s </a:t>
            </a:r>
            <a:r>
              <a:rPr lang="pt-BR" dirty="0" err="1"/>
              <a:t>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927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474B7CF6-6305-3C46-A35F-72ECEEDBB382}"/>
              </a:ext>
            </a:extLst>
          </p:cNvPr>
          <p:cNvSpPr/>
          <p:nvPr/>
        </p:nvSpPr>
        <p:spPr>
          <a:xfrm>
            <a:off x="2968500" y="421765"/>
            <a:ext cx="6255000" cy="6014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Decagon 93">
            <a:extLst>
              <a:ext uri="{FF2B5EF4-FFF2-40B4-BE49-F238E27FC236}">
                <a16:creationId xmlns:a16="http://schemas.microsoft.com/office/drawing/2014/main" id="{F31E713F-658D-3148-950B-03FC26B9BA87}"/>
              </a:ext>
            </a:extLst>
          </p:cNvPr>
          <p:cNvSpPr/>
          <p:nvPr/>
        </p:nvSpPr>
        <p:spPr>
          <a:xfrm>
            <a:off x="3182188" y="511765"/>
            <a:ext cx="5850000" cy="5579999"/>
          </a:xfrm>
          <a:prstGeom prst="decagon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Decagon 94">
            <a:extLst>
              <a:ext uri="{FF2B5EF4-FFF2-40B4-BE49-F238E27FC236}">
                <a16:creationId xmlns:a16="http://schemas.microsoft.com/office/drawing/2014/main" id="{05C5AB2C-284D-8947-8A41-66C0828CE019}"/>
              </a:ext>
            </a:extLst>
          </p:cNvPr>
          <p:cNvSpPr/>
          <p:nvPr/>
        </p:nvSpPr>
        <p:spPr>
          <a:xfrm>
            <a:off x="4743388" y="1943064"/>
            <a:ext cx="2727600" cy="2717399"/>
          </a:xfrm>
          <a:prstGeom prst="decagon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0F9342A-3D2C-5947-A320-6BF51A9EF6DD}"/>
              </a:ext>
            </a:extLst>
          </p:cNvPr>
          <p:cNvCxnSpPr>
            <a:stCxn id="95" idx="9"/>
            <a:endCxn id="94" idx="9"/>
          </p:cNvCxnSpPr>
          <p:nvPr/>
        </p:nvCxnSpPr>
        <p:spPr>
          <a:xfrm flipV="1">
            <a:off x="6528625" y="511771"/>
            <a:ext cx="482438" cy="143129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D1C3AF7-B90D-2749-A125-D08FFFB9A70C}"/>
              </a:ext>
            </a:extLst>
          </p:cNvPr>
          <p:cNvCxnSpPr>
            <a:cxnSpLocks/>
            <a:stCxn id="95" idx="0"/>
            <a:endCxn id="94" idx="0"/>
          </p:cNvCxnSpPr>
          <p:nvPr/>
        </p:nvCxnSpPr>
        <p:spPr>
          <a:xfrm flipV="1">
            <a:off x="7210525" y="1577454"/>
            <a:ext cx="1263038" cy="88458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D02A280-DE3C-0842-A50F-3F1D5883DA39}"/>
              </a:ext>
            </a:extLst>
          </p:cNvPr>
          <p:cNvCxnSpPr>
            <a:cxnSpLocks/>
            <a:stCxn id="95" idx="1"/>
            <a:endCxn id="94" idx="1"/>
          </p:cNvCxnSpPr>
          <p:nvPr/>
        </p:nvCxnSpPr>
        <p:spPr>
          <a:xfrm>
            <a:off x="7470988" y="3301764"/>
            <a:ext cx="15612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AAF6B84-CAD5-FD42-89DE-0DB15B363A6D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7210525" y="4141484"/>
            <a:ext cx="1263038" cy="89097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12DDA12-2BED-BC47-8D35-9DB6259D12D9}"/>
              </a:ext>
            </a:extLst>
          </p:cNvPr>
          <p:cNvCxnSpPr>
            <a:cxnSpLocks/>
            <a:stCxn id="95" idx="3"/>
            <a:endCxn id="94" idx="3"/>
          </p:cNvCxnSpPr>
          <p:nvPr/>
        </p:nvCxnSpPr>
        <p:spPr>
          <a:xfrm>
            <a:off x="6528625" y="4660460"/>
            <a:ext cx="482438" cy="143129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B9735A9-EC6B-A74F-8D4F-7F1E4DA57E7B}"/>
              </a:ext>
            </a:extLst>
          </p:cNvPr>
          <p:cNvCxnSpPr>
            <a:cxnSpLocks/>
            <a:stCxn id="95" idx="4"/>
            <a:endCxn id="94" idx="4"/>
          </p:cNvCxnSpPr>
          <p:nvPr/>
        </p:nvCxnSpPr>
        <p:spPr>
          <a:xfrm flipH="1">
            <a:off x="5203313" y="4660460"/>
            <a:ext cx="482438" cy="143129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EC15A6-1DA7-3042-91AF-2CD1C173A7D1}"/>
              </a:ext>
            </a:extLst>
          </p:cNvPr>
          <p:cNvCxnSpPr>
            <a:cxnSpLocks/>
            <a:stCxn id="95" idx="5"/>
            <a:endCxn id="94" idx="5"/>
          </p:cNvCxnSpPr>
          <p:nvPr/>
        </p:nvCxnSpPr>
        <p:spPr>
          <a:xfrm flipH="1">
            <a:off x="3740813" y="4141484"/>
            <a:ext cx="1263038" cy="8845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AAEEE01-DADF-A847-B759-CFA632EC93ED}"/>
              </a:ext>
            </a:extLst>
          </p:cNvPr>
          <p:cNvCxnSpPr>
            <a:cxnSpLocks/>
            <a:endCxn id="94" idx="6"/>
          </p:cNvCxnSpPr>
          <p:nvPr/>
        </p:nvCxnSpPr>
        <p:spPr>
          <a:xfrm flipH="1">
            <a:off x="3182188" y="3277483"/>
            <a:ext cx="1561202" cy="2428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FB40CE6-12F3-B94F-BE27-67ABAD487F4C}"/>
              </a:ext>
            </a:extLst>
          </p:cNvPr>
          <p:cNvCxnSpPr>
            <a:cxnSpLocks/>
            <a:stCxn id="95" idx="7"/>
            <a:endCxn id="94" idx="7"/>
          </p:cNvCxnSpPr>
          <p:nvPr/>
        </p:nvCxnSpPr>
        <p:spPr>
          <a:xfrm flipH="1" flipV="1">
            <a:off x="3740813" y="1577454"/>
            <a:ext cx="1263038" cy="88458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E33F047-3BC1-B041-B75D-29485A7D811E}"/>
              </a:ext>
            </a:extLst>
          </p:cNvPr>
          <p:cNvCxnSpPr>
            <a:cxnSpLocks/>
            <a:endCxn id="94" idx="8"/>
          </p:cNvCxnSpPr>
          <p:nvPr/>
        </p:nvCxnSpPr>
        <p:spPr>
          <a:xfrm flipH="1" flipV="1">
            <a:off x="5203313" y="511771"/>
            <a:ext cx="482438" cy="143129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7163A63-CD1E-9F4F-AE4C-8FC4F2409DF9}"/>
              </a:ext>
            </a:extLst>
          </p:cNvPr>
          <p:cNvSpPr txBox="1"/>
          <p:nvPr/>
        </p:nvSpPr>
        <p:spPr>
          <a:xfrm>
            <a:off x="4487188" y="1003144"/>
            <a:ext cx="814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Controle</a:t>
            </a:r>
          </a:p>
          <a:p>
            <a:pPr algn="ctr"/>
            <a:r>
              <a:rPr lang="pt-BR" sz="1400" dirty="0"/>
              <a:t>Tráfego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C396AB-7A79-5847-9FE8-A20744624461}"/>
              </a:ext>
            </a:extLst>
          </p:cNvPr>
          <p:cNvSpPr txBox="1"/>
          <p:nvPr/>
        </p:nvSpPr>
        <p:spPr>
          <a:xfrm>
            <a:off x="5623408" y="616119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Segurança</a:t>
            </a:r>
          </a:p>
          <a:p>
            <a:pPr algn="ctr"/>
            <a:r>
              <a:rPr lang="pt-BR" sz="1400" dirty="0"/>
              <a:t>TLS mútuo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6706D1C-773F-8C4E-8F6A-D9C5D68FB2EE}"/>
              </a:ext>
            </a:extLst>
          </p:cNvPr>
          <p:cNvSpPr txBox="1"/>
          <p:nvPr/>
        </p:nvSpPr>
        <p:spPr>
          <a:xfrm>
            <a:off x="4368636" y="4690011"/>
            <a:ext cx="90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Exposição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7159B1D-CC75-4146-9B96-6B51EB1285FF}"/>
              </a:ext>
            </a:extLst>
          </p:cNvPr>
          <p:cNvSpPr txBox="1"/>
          <p:nvPr/>
        </p:nvSpPr>
        <p:spPr>
          <a:xfrm>
            <a:off x="3542103" y="2356765"/>
            <a:ext cx="1054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Elasticidade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79216B1-57E3-714C-8DD7-B40903172835}"/>
              </a:ext>
            </a:extLst>
          </p:cNvPr>
          <p:cNvSpPr txBox="1"/>
          <p:nvPr/>
        </p:nvSpPr>
        <p:spPr>
          <a:xfrm>
            <a:off x="5625780" y="5056765"/>
            <a:ext cx="952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Resiliência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9D7EED-BA32-6B4D-9336-A87F68732BBB}"/>
              </a:ext>
            </a:extLst>
          </p:cNvPr>
          <p:cNvSpPr txBox="1"/>
          <p:nvPr/>
        </p:nvSpPr>
        <p:spPr>
          <a:xfrm>
            <a:off x="6820884" y="1180160"/>
            <a:ext cx="114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Autenticação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D838AC9-E8EA-4F42-8526-EB0D2A706E9E}"/>
              </a:ext>
            </a:extLst>
          </p:cNvPr>
          <p:cNvSpPr txBox="1"/>
          <p:nvPr/>
        </p:nvSpPr>
        <p:spPr>
          <a:xfrm>
            <a:off x="6990813" y="4715183"/>
            <a:ext cx="747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Logging</a:t>
            </a:r>
            <a:endParaRPr lang="pt-BR" sz="14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9502983-C500-1F47-9093-91E0369AAAC3}"/>
              </a:ext>
            </a:extLst>
          </p:cNvPr>
          <p:cNvSpPr txBox="1"/>
          <p:nvPr/>
        </p:nvSpPr>
        <p:spPr>
          <a:xfrm>
            <a:off x="7404895" y="3595927"/>
            <a:ext cx="134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Monitoramento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1B947CB-49CC-994B-8C88-E81516BCFDBE}"/>
              </a:ext>
            </a:extLst>
          </p:cNvPr>
          <p:cNvSpPr txBox="1"/>
          <p:nvPr/>
        </p:nvSpPr>
        <p:spPr>
          <a:xfrm>
            <a:off x="7466958" y="2356765"/>
            <a:ext cx="1214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Rastreamento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2AED376-0325-B341-A6A4-0BF131BC5683}"/>
              </a:ext>
            </a:extLst>
          </p:cNvPr>
          <p:cNvSpPr txBox="1"/>
          <p:nvPr/>
        </p:nvSpPr>
        <p:spPr>
          <a:xfrm>
            <a:off x="3587188" y="3595927"/>
            <a:ext cx="1016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Descoberta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475D2FE-A457-BA4C-8A54-03FBBDF587BD}"/>
              </a:ext>
            </a:extLst>
          </p:cNvPr>
          <p:cNvSpPr txBox="1"/>
          <p:nvPr/>
        </p:nvSpPr>
        <p:spPr>
          <a:xfrm>
            <a:off x="5149138" y="3077110"/>
            <a:ext cx="1916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err="1"/>
              <a:t>Microsserviço</a:t>
            </a:r>
            <a:endParaRPr lang="pt-BR" sz="2400" dirty="0"/>
          </a:p>
        </p:txBody>
      </p:sp>
      <p:pic>
        <p:nvPicPr>
          <p:cNvPr id="117" name="Graphic 116" descr="Freight">
            <a:extLst>
              <a:ext uri="{FF2B5EF4-FFF2-40B4-BE49-F238E27FC236}">
                <a16:creationId xmlns:a16="http://schemas.microsoft.com/office/drawing/2014/main" id="{8FC3A740-B3E8-6045-90BB-D4E19F751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8743" y="3888698"/>
            <a:ext cx="493067" cy="493067"/>
          </a:xfrm>
          <a:prstGeom prst="rect">
            <a:avLst/>
          </a:prstGeom>
        </p:spPr>
      </p:pic>
      <p:pic>
        <p:nvPicPr>
          <p:cNvPr id="118" name="Graphic 117" descr="Sailboat">
            <a:extLst>
              <a:ext uri="{FF2B5EF4-FFF2-40B4-BE49-F238E27FC236}">
                <a16:creationId xmlns:a16="http://schemas.microsoft.com/office/drawing/2014/main" id="{FC7DC3C2-1073-0F4D-9D21-43D06BB1A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918" y="1514512"/>
            <a:ext cx="493067" cy="493067"/>
          </a:xfrm>
          <a:prstGeom prst="rect">
            <a:avLst/>
          </a:prstGeom>
        </p:spPr>
      </p:pic>
      <p:pic>
        <p:nvPicPr>
          <p:cNvPr id="119" name="Graphic 118" descr="Freight">
            <a:extLst>
              <a:ext uri="{FF2B5EF4-FFF2-40B4-BE49-F238E27FC236}">
                <a16:creationId xmlns:a16="http://schemas.microsoft.com/office/drawing/2014/main" id="{334DC68D-1F13-F545-8474-FBF860D8C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2926" y="2585500"/>
            <a:ext cx="493067" cy="493067"/>
          </a:xfrm>
          <a:prstGeom prst="rect">
            <a:avLst/>
          </a:prstGeom>
        </p:spPr>
      </p:pic>
      <p:pic>
        <p:nvPicPr>
          <p:cNvPr id="120" name="Graphic 119" descr="Freight">
            <a:extLst>
              <a:ext uri="{FF2B5EF4-FFF2-40B4-BE49-F238E27FC236}">
                <a16:creationId xmlns:a16="http://schemas.microsoft.com/office/drawing/2014/main" id="{A67B803F-6501-1448-B3D1-3A1FE9EE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5975" y="5007115"/>
            <a:ext cx="493067" cy="493067"/>
          </a:xfrm>
          <a:prstGeom prst="rect">
            <a:avLst/>
          </a:prstGeom>
        </p:spPr>
      </p:pic>
      <p:pic>
        <p:nvPicPr>
          <p:cNvPr id="121" name="Graphic 120" descr="Sailboat">
            <a:extLst>
              <a:ext uri="{FF2B5EF4-FFF2-40B4-BE49-F238E27FC236}">
                <a16:creationId xmlns:a16="http://schemas.microsoft.com/office/drawing/2014/main" id="{2E975600-FC56-4B49-B74D-AAAACDCEC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5531" y="5364542"/>
            <a:ext cx="493067" cy="493067"/>
          </a:xfrm>
          <a:prstGeom prst="rect">
            <a:avLst/>
          </a:prstGeom>
        </p:spPr>
      </p:pic>
      <p:pic>
        <p:nvPicPr>
          <p:cNvPr id="122" name="Graphic 121" descr="Sailboat">
            <a:extLst>
              <a:ext uri="{FF2B5EF4-FFF2-40B4-BE49-F238E27FC236}">
                <a16:creationId xmlns:a16="http://schemas.microsoft.com/office/drawing/2014/main" id="{BB3A6835-50CC-AB45-BDCE-C4FC25612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7972" y="5049535"/>
            <a:ext cx="493067" cy="493067"/>
          </a:xfrm>
          <a:prstGeom prst="rect">
            <a:avLst/>
          </a:prstGeom>
        </p:spPr>
      </p:pic>
      <p:pic>
        <p:nvPicPr>
          <p:cNvPr id="123" name="Graphic 122" descr="Sailboat">
            <a:extLst>
              <a:ext uri="{FF2B5EF4-FFF2-40B4-BE49-F238E27FC236}">
                <a16:creationId xmlns:a16="http://schemas.microsoft.com/office/drawing/2014/main" id="{BA383D86-C06F-A64B-A5C3-5E59087C3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2201" y="3888698"/>
            <a:ext cx="493067" cy="493067"/>
          </a:xfrm>
          <a:prstGeom prst="rect">
            <a:avLst/>
          </a:prstGeom>
        </p:spPr>
      </p:pic>
      <p:pic>
        <p:nvPicPr>
          <p:cNvPr id="124" name="Graphic 123" descr="Sailboat">
            <a:extLst>
              <a:ext uri="{FF2B5EF4-FFF2-40B4-BE49-F238E27FC236}">
                <a16:creationId xmlns:a16="http://schemas.microsoft.com/office/drawing/2014/main" id="{DC8C06D1-B693-7B47-9682-A3E143302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2388" y="2609781"/>
            <a:ext cx="493067" cy="493067"/>
          </a:xfrm>
          <a:prstGeom prst="rect">
            <a:avLst/>
          </a:prstGeom>
        </p:spPr>
      </p:pic>
      <p:pic>
        <p:nvPicPr>
          <p:cNvPr id="125" name="Graphic 124" descr="Sailboat">
            <a:extLst>
              <a:ext uri="{FF2B5EF4-FFF2-40B4-BE49-F238E27FC236}">
                <a16:creationId xmlns:a16="http://schemas.microsoft.com/office/drawing/2014/main" id="{F270DF98-CCC4-1F42-85CB-E875988E1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5531" y="1096765"/>
            <a:ext cx="493067" cy="493067"/>
          </a:xfrm>
          <a:prstGeom prst="rect">
            <a:avLst/>
          </a:prstGeom>
        </p:spPr>
      </p:pic>
      <p:pic>
        <p:nvPicPr>
          <p:cNvPr id="126" name="Graphic 125" descr="Sailboat">
            <a:extLst>
              <a:ext uri="{FF2B5EF4-FFF2-40B4-BE49-F238E27FC236}">
                <a16:creationId xmlns:a16="http://schemas.microsoft.com/office/drawing/2014/main" id="{767CF561-87E2-4F40-94D2-69BB63C38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8106" y="1503698"/>
            <a:ext cx="493067" cy="4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EAF6013-7B8A-5442-9CD0-FBB3DCD885AA}"/>
              </a:ext>
            </a:extLst>
          </p:cNvPr>
          <p:cNvSpPr/>
          <p:nvPr/>
        </p:nvSpPr>
        <p:spPr>
          <a:xfrm>
            <a:off x="3227312" y="324000"/>
            <a:ext cx="6255000" cy="6014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Decagon 3">
            <a:extLst>
              <a:ext uri="{FF2B5EF4-FFF2-40B4-BE49-F238E27FC236}">
                <a16:creationId xmlns:a16="http://schemas.microsoft.com/office/drawing/2014/main" id="{A89F3D9D-65A0-CA4C-942D-719FE6967993}"/>
              </a:ext>
            </a:extLst>
          </p:cNvPr>
          <p:cNvSpPr/>
          <p:nvPr/>
        </p:nvSpPr>
        <p:spPr>
          <a:xfrm>
            <a:off x="3441000" y="414000"/>
            <a:ext cx="5850000" cy="5579999"/>
          </a:xfrm>
          <a:prstGeom prst="decagon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0A204510-3A2A-DF4B-9700-D7A99BDC47C7}"/>
              </a:ext>
            </a:extLst>
          </p:cNvPr>
          <p:cNvSpPr/>
          <p:nvPr/>
        </p:nvSpPr>
        <p:spPr>
          <a:xfrm>
            <a:off x="5002200" y="1845299"/>
            <a:ext cx="2727600" cy="2717399"/>
          </a:xfrm>
          <a:prstGeom prst="decagon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E90E5-4B40-DD4B-8022-ADF317689C38}"/>
              </a:ext>
            </a:extLst>
          </p:cNvPr>
          <p:cNvCxnSpPr>
            <a:stCxn id="7" idx="9"/>
            <a:endCxn id="4" idx="9"/>
          </p:cNvCxnSpPr>
          <p:nvPr/>
        </p:nvCxnSpPr>
        <p:spPr>
          <a:xfrm flipV="1">
            <a:off x="6787437" y="414006"/>
            <a:ext cx="482438" cy="143129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8148DB-DB79-064D-A832-D1C23F551BA5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flipV="1">
            <a:off x="7469337" y="1479689"/>
            <a:ext cx="1263038" cy="88458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ABA695-556B-B440-A69B-36E2E785FB3A}"/>
              </a:ext>
            </a:extLst>
          </p:cNvPr>
          <p:cNvCxnSpPr>
            <a:cxnSpLocks/>
            <a:stCxn id="7" idx="1"/>
            <a:endCxn id="4" idx="1"/>
          </p:cNvCxnSpPr>
          <p:nvPr/>
        </p:nvCxnSpPr>
        <p:spPr>
          <a:xfrm>
            <a:off x="7729800" y="3203999"/>
            <a:ext cx="15612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E174A3-F3CA-E640-81D8-E53B164BA95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469337" y="4043719"/>
            <a:ext cx="1263038" cy="89097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6B187E-31FB-EE4C-B6E3-3DA86AEFEDB1}"/>
              </a:ext>
            </a:extLst>
          </p:cNvPr>
          <p:cNvCxnSpPr>
            <a:cxnSpLocks/>
            <a:stCxn id="7" idx="3"/>
            <a:endCxn id="4" idx="3"/>
          </p:cNvCxnSpPr>
          <p:nvPr/>
        </p:nvCxnSpPr>
        <p:spPr>
          <a:xfrm>
            <a:off x="6787437" y="4562695"/>
            <a:ext cx="482438" cy="143129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CA404E-4DDC-384D-9DBE-90D6B632711D}"/>
              </a:ext>
            </a:extLst>
          </p:cNvPr>
          <p:cNvCxnSpPr>
            <a:cxnSpLocks/>
            <a:stCxn id="7" idx="4"/>
            <a:endCxn id="4" idx="4"/>
          </p:cNvCxnSpPr>
          <p:nvPr/>
        </p:nvCxnSpPr>
        <p:spPr>
          <a:xfrm flipH="1">
            <a:off x="5462125" y="4562695"/>
            <a:ext cx="482438" cy="143129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447080-C407-024A-B351-0B15E7CF059D}"/>
              </a:ext>
            </a:extLst>
          </p:cNvPr>
          <p:cNvCxnSpPr>
            <a:cxnSpLocks/>
            <a:stCxn id="7" idx="5"/>
            <a:endCxn id="4" idx="5"/>
          </p:cNvCxnSpPr>
          <p:nvPr/>
        </p:nvCxnSpPr>
        <p:spPr>
          <a:xfrm flipH="1">
            <a:off x="3999625" y="4043719"/>
            <a:ext cx="1263038" cy="8845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A69315-D31A-284F-8FC1-7C885EAF952C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3441000" y="3179718"/>
            <a:ext cx="1561202" cy="2428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BC7CDD7-7171-2044-8758-73748D7A17FC}"/>
              </a:ext>
            </a:extLst>
          </p:cNvPr>
          <p:cNvCxnSpPr>
            <a:cxnSpLocks/>
            <a:stCxn id="7" idx="7"/>
            <a:endCxn id="4" idx="7"/>
          </p:cNvCxnSpPr>
          <p:nvPr/>
        </p:nvCxnSpPr>
        <p:spPr>
          <a:xfrm flipH="1" flipV="1">
            <a:off x="3999625" y="1479689"/>
            <a:ext cx="1263038" cy="88458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3182EB-D04A-9A48-A0F5-0C606596B1C8}"/>
              </a:ext>
            </a:extLst>
          </p:cNvPr>
          <p:cNvCxnSpPr>
            <a:cxnSpLocks/>
            <a:endCxn id="4" idx="8"/>
          </p:cNvCxnSpPr>
          <p:nvPr/>
        </p:nvCxnSpPr>
        <p:spPr>
          <a:xfrm flipH="1" flipV="1">
            <a:off x="5462125" y="414006"/>
            <a:ext cx="482438" cy="143129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49A6E42-CC35-6846-B094-3FA726B6E8F5}"/>
              </a:ext>
            </a:extLst>
          </p:cNvPr>
          <p:cNvSpPr txBox="1"/>
          <p:nvPr/>
        </p:nvSpPr>
        <p:spPr>
          <a:xfrm>
            <a:off x="4863857" y="1274685"/>
            <a:ext cx="426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API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937DE9-AAC8-D84D-958C-BBDDD5129EA9}"/>
              </a:ext>
            </a:extLst>
          </p:cNvPr>
          <p:cNvSpPr txBox="1"/>
          <p:nvPr/>
        </p:nvSpPr>
        <p:spPr>
          <a:xfrm>
            <a:off x="5983631" y="864001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Pipeline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9151BC-510C-0347-9972-3830454AB82D}"/>
              </a:ext>
            </a:extLst>
          </p:cNvPr>
          <p:cNvSpPr txBox="1"/>
          <p:nvPr/>
        </p:nvSpPr>
        <p:spPr>
          <a:xfrm>
            <a:off x="7208069" y="1269000"/>
            <a:ext cx="911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Invocação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8E2DF6-542E-434A-8AC4-4E840402D7AE}"/>
              </a:ext>
            </a:extLst>
          </p:cNvPr>
          <p:cNvSpPr txBox="1"/>
          <p:nvPr/>
        </p:nvSpPr>
        <p:spPr>
          <a:xfrm>
            <a:off x="3800915" y="2358054"/>
            <a:ext cx="1054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Elasticidade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6CA241-9F7D-9340-A910-2F3608630681}"/>
              </a:ext>
            </a:extLst>
          </p:cNvPr>
          <p:cNvSpPr txBox="1"/>
          <p:nvPr/>
        </p:nvSpPr>
        <p:spPr>
          <a:xfrm>
            <a:off x="5893029" y="5094000"/>
            <a:ext cx="952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Resiliência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414AC3-AC31-7D4C-91EF-F737EE59DE1C}"/>
              </a:ext>
            </a:extLst>
          </p:cNvPr>
          <p:cNvSpPr txBox="1"/>
          <p:nvPr/>
        </p:nvSpPr>
        <p:spPr>
          <a:xfrm>
            <a:off x="4561453" y="4644000"/>
            <a:ext cx="1143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Autenticação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4BA0DA-31CF-2F4F-BA4B-1A318563E5DB}"/>
              </a:ext>
            </a:extLst>
          </p:cNvPr>
          <p:cNvSpPr txBox="1"/>
          <p:nvPr/>
        </p:nvSpPr>
        <p:spPr>
          <a:xfrm>
            <a:off x="7278025" y="4649314"/>
            <a:ext cx="747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err="1"/>
              <a:t>Logging</a:t>
            </a:r>
            <a:endParaRPr lang="pt-BR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82A451-8AB5-A64C-964B-632C1C357D04}"/>
              </a:ext>
            </a:extLst>
          </p:cNvPr>
          <p:cNvSpPr txBox="1"/>
          <p:nvPr/>
        </p:nvSpPr>
        <p:spPr>
          <a:xfrm>
            <a:off x="7663707" y="3590935"/>
            <a:ext cx="1347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Monitoramento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EADE45-3C2D-9F45-869C-3B4BEE7927CA}"/>
              </a:ext>
            </a:extLst>
          </p:cNvPr>
          <p:cNvSpPr txBox="1"/>
          <p:nvPr/>
        </p:nvSpPr>
        <p:spPr>
          <a:xfrm>
            <a:off x="7725770" y="2358054"/>
            <a:ext cx="1214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Rastreamento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2CE6CD-E163-1E44-BC83-9FE4725424F6}"/>
              </a:ext>
            </a:extLst>
          </p:cNvPr>
          <p:cNvSpPr txBox="1"/>
          <p:nvPr/>
        </p:nvSpPr>
        <p:spPr>
          <a:xfrm>
            <a:off x="3912738" y="3606959"/>
            <a:ext cx="1016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Descoberta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5DC0A1-7BB0-9C4A-87D3-5B1CE8689C6C}"/>
              </a:ext>
            </a:extLst>
          </p:cNvPr>
          <p:cNvSpPr txBox="1"/>
          <p:nvPr/>
        </p:nvSpPr>
        <p:spPr>
          <a:xfrm>
            <a:off x="5407950" y="2979345"/>
            <a:ext cx="1916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err="1"/>
              <a:t>Microsserviço</a:t>
            </a:r>
            <a:endParaRPr lang="pt-BR" sz="2400" dirty="0"/>
          </a:p>
        </p:txBody>
      </p:sp>
      <p:pic>
        <p:nvPicPr>
          <p:cNvPr id="35" name="Graphic 34" descr="Freight">
            <a:extLst>
              <a:ext uri="{FF2B5EF4-FFF2-40B4-BE49-F238E27FC236}">
                <a16:creationId xmlns:a16="http://schemas.microsoft.com/office/drawing/2014/main" id="{F03AC615-374A-2B4E-869A-535384E2D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4293" y="3909727"/>
            <a:ext cx="493067" cy="493067"/>
          </a:xfrm>
          <a:prstGeom prst="rect">
            <a:avLst/>
          </a:prstGeom>
        </p:spPr>
      </p:pic>
      <p:pic>
        <p:nvPicPr>
          <p:cNvPr id="38" name="Graphic 37" descr="Sailboat">
            <a:extLst>
              <a:ext uri="{FF2B5EF4-FFF2-40B4-BE49-F238E27FC236}">
                <a16:creationId xmlns:a16="http://schemas.microsoft.com/office/drawing/2014/main" id="{3B8AD207-64B0-B74E-BE50-1D9A3C998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6487" y="4946449"/>
            <a:ext cx="493067" cy="493067"/>
          </a:xfrm>
          <a:prstGeom prst="rect">
            <a:avLst/>
          </a:prstGeom>
        </p:spPr>
      </p:pic>
      <p:pic>
        <p:nvPicPr>
          <p:cNvPr id="43" name="Graphic 42" descr="Freight">
            <a:extLst>
              <a:ext uri="{FF2B5EF4-FFF2-40B4-BE49-F238E27FC236}">
                <a16:creationId xmlns:a16="http://schemas.microsoft.com/office/drawing/2014/main" id="{67AE7AC8-48B6-B542-BB90-79F7EB326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1738" y="2586789"/>
            <a:ext cx="493067" cy="493067"/>
          </a:xfrm>
          <a:prstGeom prst="rect">
            <a:avLst/>
          </a:prstGeom>
        </p:spPr>
      </p:pic>
      <p:pic>
        <p:nvPicPr>
          <p:cNvPr id="44" name="Graphic 43" descr="Freight">
            <a:extLst>
              <a:ext uri="{FF2B5EF4-FFF2-40B4-BE49-F238E27FC236}">
                <a16:creationId xmlns:a16="http://schemas.microsoft.com/office/drawing/2014/main" id="{29306F51-7F38-FB4B-9D5F-096EE008B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68" y="1535306"/>
            <a:ext cx="493067" cy="493067"/>
          </a:xfrm>
          <a:prstGeom prst="rect">
            <a:avLst/>
          </a:prstGeom>
        </p:spPr>
      </p:pic>
      <p:pic>
        <p:nvPicPr>
          <p:cNvPr id="45" name="Graphic 44" descr="Sailboat">
            <a:extLst>
              <a:ext uri="{FF2B5EF4-FFF2-40B4-BE49-F238E27FC236}">
                <a16:creationId xmlns:a16="http://schemas.microsoft.com/office/drawing/2014/main" id="{86CDA912-F157-A64F-AFBF-147349295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2780" y="5401777"/>
            <a:ext cx="493067" cy="493067"/>
          </a:xfrm>
          <a:prstGeom prst="rect">
            <a:avLst/>
          </a:prstGeom>
        </p:spPr>
      </p:pic>
      <p:pic>
        <p:nvPicPr>
          <p:cNvPr id="47" name="Graphic 46" descr="Sailboat">
            <a:extLst>
              <a:ext uri="{FF2B5EF4-FFF2-40B4-BE49-F238E27FC236}">
                <a16:creationId xmlns:a16="http://schemas.microsoft.com/office/drawing/2014/main" id="{B4655330-4140-A14D-8322-F5DB14209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5184" y="4946952"/>
            <a:ext cx="493067" cy="493067"/>
          </a:xfrm>
          <a:prstGeom prst="rect">
            <a:avLst/>
          </a:prstGeom>
        </p:spPr>
      </p:pic>
      <p:pic>
        <p:nvPicPr>
          <p:cNvPr id="65" name="Graphic 64" descr="Sailboat">
            <a:extLst>
              <a:ext uri="{FF2B5EF4-FFF2-40B4-BE49-F238E27FC236}">
                <a16:creationId xmlns:a16="http://schemas.microsoft.com/office/drawing/2014/main" id="{07AAFB4E-6266-A84E-93D2-95665E8E9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1013" y="3873709"/>
            <a:ext cx="493067" cy="493067"/>
          </a:xfrm>
          <a:prstGeom prst="rect">
            <a:avLst/>
          </a:prstGeom>
        </p:spPr>
      </p:pic>
      <p:pic>
        <p:nvPicPr>
          <p:cNvPr id="66" name="Graphic 65" descr="Sailboat">
            <a:extLst>
              <a:ext uri="{FF2B5EF4-FFF2-40B4-BE49-F238E27FC236}">
                <a16:creationId xmlns:a16="http://schemas.microsoft.com/office/drawing/2014/main" id="{096B73E3-B1B6-404D-9887-4237B3DD1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1200" y="2611070"/>
            <a:ext cx="493067" cy="4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DB5B9599-F354-E643-B677-10109058C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32" y="10652"/>
            <a:ext cx="8383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3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0E54D6F-D4F8-B949-A134-F56FE870ADFF}"/>
              </a:ext>
            </a:extLst>
          </p:cNvPr>
          <p:cNvSpPr/>
          <p:nvPr/>
        </p:nvSpPr>
        <p:spPr>
          <a:xfrm>
            <a:off x="324596" y="278342"/>
            <a:ext cx="11222168" cy="5992739"/>
          </a:xfrm>
          <a:prstGeom prst="roundRect">
            <a:avLst>
              <a:gd name="adj" fmla="val 2072"/>
            </a:avLst>
          </a:prstGeom>
          <a:ln w="28575">
            <a:noFill/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endParaRPr lang="pt-BR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706579B-B0F9-B741-8323-6B134ABCCC67}"/>
              </a:ext>
            </a:extLst>
          </p:cNvPr>
          <p:cNvSpPr/>
          <p:nvPr/>
        </p:nvSpPr>
        <p:spPr>
          <a:xfrm>
            <a:off x="535296" y="3114000"/>
            <a:ext cx="1800000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 Gateway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0EB6F2-E0C8-754A-A3DC-2F4723C4EA19}"/>
              </a:ext>
            </a:extLst>
          </p:cNvPr>
          <p:cNvSpPr/>
          <p:nvPr/>
        </p:nvSpPr>
        <p:spPr>
          <a:xfrm>
            <a:off x="2982628" y="459005"/>
            <a:ext cx="8198372" cy="5534992"/>
          </a:xfrm>
          <a:prstGeom prst="roundRect">
            <a:avLst>
              <a:gd name="adj" fmla="val 2072"/>
            </a:avLst>
          </a:prstGeom>
          <a:ln w="28575"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dirty="0"/>
              <a:t>Kubernetes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4C3B8DC-CFF0-E046-A11C-CEACE3876BCE}"/>
              </a:ext>
            </a:extLst>
          </p:cNvPr>
          <p:cNvSpPr/>
          <p:nvPr/>
        </p:nvSpPr>
        <p:spPr>
          <a:xfrm>
            <a:off x="3214036" y="1983930"/>
            <a:ext cx="1800000" cy="2377409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F885B-58B3-F547-86E3-71A340D70B0E}"/>
              </a:ext>
            </a:extLst>
          </p:cNvPr>
          <p:cNvSpPr/>
          <p:nvPr/>
        </p:nvSpPr>
        <p:spPr>
          <a:xfrm>
            <a:off x="651000" y="3274712"/>
            <a:ext cx="1800000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API Gateway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9A3413-C99C-D746-803A-936124AAAEDF}"/>
              </a:ext>
            </a:extLst>
          </p:cNvPr>
          <p:cNvSpPr/>
          <p:nvPr/>
        </p:nvSpPr>
        <p:spPr>
          <a:xfrm>
            <a:off x="651001" y="1109894"/>
            <a:ext cx="1799999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Internet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07720B-5B2B-9F41-B7A9-AC7B781B8FB4}"/>
              </a:ext>
            </a:extLst>
          </p:cNvPr>
          <p:cNvSpPr/>
          <p:nvPr/>
        </p:nvSpPr>
        <p:spPr>
          <a:xfrm>
            <a:off x="6213928" y="652148"/>
            <a:ext cx="1800000" cy="201185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B41A86-C3F9-4E4F-A407-5B858B7303AE}"/>
              </a:ext>
            </a:extLst>
          </p:cNvPr>
          <p:cNvSpPr/>
          <p:nvPr/>
        </p:nvSpPr>
        <p:spPr>
          <a:xfrm>
            <a:off x="6492628" y="1501660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0D14BC-1206-114D-8CFA-E2E6028C3075}"/>
              </a:ext>
            </a:extLst>
          </p:cNvPr>
          <p:cNvSpPr/>
          <p:nvPr/>
        </p:nvSpPr>
        <p:spPr>
          <a:xfrm>
            <a:off x="6213928" y="3789000"/>
            <a:ext cx="1800000" cy="201185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0AC8F2-6932-1445-B376-21D8F44890E1}"/>
              </a:ext>
            </a:extLst>
          </p:cNvPr>
          <p:cNvSpPr/>
          <p:nvPr/>
        </p:nvSpPr>
        <p:spPr>
          <a:xfrm>
            <a:off x="6492628" y="4638512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7051F-4D23-9544-9098-87E3075A92C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51000" y="3612212"/>
            <a:ext cx="763036" cy="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A6E3CB-273A-334F-AD5C-66C805FA9FC0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 flipV="1">
            <a:off x="5014036" y="1658074"/>
            <a:ext cx="1199892" cy="151456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28B97C-79ED-4D49-AEB1-EFF2A716085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113928" y="2664000"/>
            <a:ext cx="0" cy="112500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7CA41F3-6607-844D-9DEB-15D503BF35B4}"/>
              </a:ext>
            </a:extLst>
          </p:cNvPr>
          <p:cNvSpPr/>
          <p:nvPr/>
        </p:nvSpPr>
        <p:spPr>
          <a:xfrm>
            <a:off x="3490138" y="3172147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 gateway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46DB4D-33BC-3448-9DDC-D62EA028687D}"/>
              </a:ext>
            </a:extLst>
          </p:cNvPr>
          <p:cNvCxnSpPr>
            <a:cxnSpLocks/>
            <a:stCxn id="25" idx="3"/>
            <a:endCxn id="9" idx="1"/>
          </p:cNvCxnSpPr>
          <p:nvPr/>
        </p:nvCxnSpPr>
        <p:spPr>
          <a:xfrm>
            <a:off x="5014036" y="3172635"/>
            <a:ext cx="1199892" cy="1622291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C3C4351-9B06-5440-9C47-8011C9D8ED17}"/>
              </a:ext>
            </a:extLst>
          </p:cNvPr>
          <p:cNvSpPr/>
          <p:nvPr/>
        </p:nvSpPr>
        <p:spPr>
          <a:xfrm>
            <a:off x="8954316" y="652148"/>
            <a:ext cx="1800000" cy="201185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/>
              <a:t>POD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513D034-784B-0A4A-BD9D-47027DDD72FD}"/>
              </a:ext>
            </a:extLst>
          </p:cNvPr>
          <p:cNvSpPr/>
          <p:nvPr/>
        </p:nvSpPr>
        <p:spPr>
          <a:xfrm>
            <a:off x="9233016" y="1501660"/>
            <a:ext cx="1242600" cy="8274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Istio</a:t>
            </a:r>
            <a:r>
              <a:rPr lang="pt-BR" dirty="0"/>
              <a:t>-proxy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01ABF1-2E92-2744-B0C1-A9529DD1E634}"/>
              </a:ext>
            </a:extLst>
          </p:cNvPr>
          <p:cNvCxnSpPr>
            <a:cxnSpLocks/>
            <a:stCxn id="43" idx="1"/>
            <a:endCxn id="7" idx="3"/>
          </p:cNvCxnSpPr>
          <p:nvPr/>
        </p:nvCxnSpPr>
        <p:spPr>
          <a:xfrm flipH="1">
            <a:off x="8013928" y="1658074"/>
            <a:ext cx="940388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705C6FF-E041-6B4B-B9CC-C116200E55F9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1551000" y="1784894"/>
            <a:ext cx="1" cy="1489818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077CDF-BD0F-6D41-B281-4F16C0B2E20C}"/>
              </a:ext>
            </a:extLst>
          </p:cNvPr>
          <p:cNvSpPr/>
          <p:nvPr/>
        </p:nvSpPr>
        <p:spPr>
          <a:xfrm>
            <a:off x="651000" y="2169000"/>
            <a:ext cx="1800000" cy="675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LoadBalancer</a:t>
            </a:r>
            <a:endParaRPr lang="pt-BR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E54C2E9-8D60-A842-B82B-A7999C7F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6" y="952512"/>
            <a:ext cx="112268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1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Ábaco">
            <a:extLst>
              <a:ext uri="{FF2B5EF4-FFF2-40B4-BE49-F238E27FC236}">
                <a16:creationId xmlns:a16="http://schemas.microsoft.com/office/drawing/2014/main" id="{DB2F3B72-90F6-45FC-83A9-BFD291F1C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950" y="354600"/>
            <a:ext cx="914400" cy="914400"/>
          </a:xfrm>
          <a:prstGeom prst="rect">
            <a:avLst/>
          </a:prstGeom>
        </p:spPr>
      </p:pic>
      <p:pic>
        <p:nvPicPr>
          <p:cNvPr id="5" name="Gráfico 4" descr="Ábaco">
            <a:extLst>
              <a:ext uri="{FF2B5EF4-FFF2-40B4-BE49-F238E27FC236}">
                <a16:creationId xmlns:a16="http://schemas.microsoft.com/office/drawing/2014/main" id="{582E8FBA-7274-468B-971C-EC929771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4126" y="354600"/>
            <a:ext cx="914400" cy="914400"/>
          </a:xfrm>
          <a:prstGeom prst="rect">
            <a:avLst/>
          </a:prstGeom>
        </p:spPr>
      </p:pic>
      <p:pic>
        <p:nvPicPr>
          <p:cNvPr id="7" name="Gráfico 6" descr="Curativo adesivo">
            <a:extLst>
              <a:ext uri="{FF2B5EF4-FFF2-40B4-BE49-F238E27FC236}">
                <a16:creationId xmlns:a16="http://schemas.microsoft.com/office/drawing/2014/main" id="{6E726D7B-4C33-439A-AAEA-588AF7B12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5006" y="1683637"/>
            <a:ext cx="914400" cy="914400"/>
          </a:xfrm>
          <a:prstGeom prst="rect">
            <a:avLst/>
          </a:prstGeom>
        </p:spPr>
      </p:pic>
      <p:pic>
        <p:nvPicPr>
          <p:cNvPr id="9" name="Gráfico 8" descr="Curativo adesivo">
            <a:extLst>
              <a:ext uri="{FF2B5EF4-FFF2-40B4-BE49-F238E27FC236}">
                <a16:creationId xmlns:a16="http://schemas.microsoft.com/office/drawing/2014/main" id="{2EF88F03-7D00-4D41-960B-AC2BC0CDB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82" y="1683637"/>
            <a:ext cx="914400" cy="914400"/>
          </a:xfrm>
          <a:prstGeom prst="rect">
            <a:avLst/>
          </a:prstGeom>
        </p:spPr>
      </p:pic>
      <p:pic>
        <p:nvPicPr>
          <p:cNvPr id="11" name="Gráfico 10" descr="Ancorar">
            <a:extLst>
              <a:ext uri="{FF2B5EF4-FFF2-40B4-BE49-F238E27FC236}">
                <a16:creationId xmlns:a16="http://schemas.microsoft.com/office/drawing/2014/main" id="{8F58CCF2-4BD7-4F33-8D5F-4504F1A6D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182" y="354600"/>
            <a:ext cx="914400" cy="914400"/>
          </a:xfrm>
          <a:prstGeom prst="rect">
            <a:avLst/>
          </a:prstGeom>
        </p:spPr>
      </p:pic>
      <p:pic>
        <p:nvPicPr>
          <p:cNvPr id="13" name="Gráfico 12" descr="Ancorar">
            <a:extLst>
              <a:ext uri="{FF2B5EF4-FFF2-40B4-BE49-F238E27FC236}">
                <a16:creationId xmlns:a16="http://schemas.microsoft.com/office/drawing/2014/main" id="{4B0576BE-E929-46A6-8E47-52CEE153DE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5006" y="354600"/>
            <a:ext cx="914400" cy="914400"/>
          </a:xfrm>
          <a:prstGeom prst="rect">
            <a:avLst/>
          </a:prstGeom>
        </p:spPr>
      </p:pic>
      <p:pic>
        <p:nvPicPr>
          <p:cNvPr id="15" name="Gráfico 14" descr="Mochila">
            <a:extLst>
              <a:ext uri="{FF2B5EF4-FFF2-40B4-BE49-F238E27FC236}">
                <a16:creationId xmlns:a16="http://schemas.microsoft.com/office/drawing/2014/main" id="{DC8478C6-2C2F-449E-984F-919B1CFDE4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00830" y="1683637"/>
            <a:ext cx="914400" cy="914400"/>
          </a:xfrm>
          <a:prstGeom prst="rect">
            <a:avLst/>
          </a:prstGeom>
        </p:spPr>
      </p:pic>
      <p:pic>
        <p:nvPicPr>
          <p:cNvPr id="17" name="Gráfico 16" descr="Mochila">
            <a:extLst>
              <a:ext uri="{FF2B5EF4-FFF2-40B4-BE49-F238E27FC236}">
                <a16:creationId xmlns:a16="http://schemas.microsoft.com/office/drawing/2014/main" id="{1A1BB6A4-F2EC-48CF-AA1D-ACE2498405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6654" y="1683637"/>
            <a:ext cx="914400" cy="914400"/>
          </a:xfrm>
          <a:prstGeom prst="rect">
            <a:avLst/>
          </a:prstGeom>
        </p:spPr>
      </p:pic>
      <p:pic>
        <p:nvPicPr>
          <p:cNvPr id="19" name="Gráfico 18" descr="Formas Básicas">
            <a:extLst>
              <a:ext uri="{FF2B5EF4-FFF2-40B4-BE49-F238E27FC236}">
                <a16:creationId xmlns:a16="http://schemas.microsoft.com/office/drawing/2014/main" id="{E795FF3E-A935-4C86-886F-5C7164D2CA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00830" y="354600"/>
            <a:ext cx="914400" cy="914400"/>
          </a:xfrm>
          <a:prstGeom prst="rect">
            <a:avLst/>
          </a:prstGeom>
        </p:spPr>
      </p:pic>
      <p:pic>
        <p:nvPicPr>
          <p:cNvPr id="21" name="Gráfico 20" descr="Formas Básicas">
            <a:extLst>
              <a:ext uri="{FF2B5EF4-FFF2-40B4-BE49-F238E27FC236}">
                <a16:creationId xmlns:a16="http://schemas.microsoft.com/office/drawing/2014/main" id="{8661B76A-4D26-46C8-A13A-7758F4D5DB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06654" y="354600"/>
            <a:ext cx="914400" cy="914400"/>
          </a:xfrm>
          <a:prstGeom prst="rect">
            <a:avLst/>
          </a:prstGeom>
        </p:spPr>
      </p:pic>
      <p:pic>
        <p:nvPicPr>
          <p:cNvPr id="23" name="Gráfico 22" descr="Béquer">
            <a:extLst>
              <a:ext uri="{FF2B5EF4-FFF2-40B4-BE49-F238E27FC236}">
                <a16:creationId xmlns:a16="http://schemas.microsoft.com/office/drawing/2014/main" id="{0BDFDA03-4660-42AC-A580-FB4A82131A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2478" y="354600"/>
            <a:ext cx="914400" cy="914400"/>
          </a:xfrm>
          <a:prstGeom prst="rect">
            <a:avLst/>
          </a:prstGeom>
        </p:spPr>
      </p:pic>
      <p:pic>
        <p:nvPicPr>
          <p:cNvPr id="25" name="Gráfico 24" descr="Béquer">
            <a:extLst>
              <a:ext uri="{FF2B5EF4-FFF2-40B4-BE49-F238E27FC236}">
                <a16:creationId xmlns:a16="http://schemas.microsoft.com/office/drawing/2014/main" id="{3C8FB4FF-1441-4DBD-BD59-242082FF78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8302" y="354600"/>
            <a:ext cx="914400" cy="914400"/>
          </a:xfrm>
          <a:prstGeom prst="rect">
            <a:avLst/>
          </a:prstGeom>
        </p:spPr>
      </p:pic>
      <p:pic>
        <p:nvPicPr>
          <p:cNvPr id="27" name="Gráfico 26" descr="Abelha">
            <a:extLst>
              <a:ext uri="{FF2B5EF4-FFF2-40B4-BE49-F238E27FC236}">
                <a16:creationId xmlns:a16="http://schemas.microsoft.com/office/drawing/2014/main" id="{15E3A5B0-64E0-4BDF-95D1-A82D8C1EE8F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735774" y="354600"/>
            <a:ext cx="914400" cy="914400"/>
          </a:xfrm>
          <a:prstGeom prst="rect">
            <a:avLst/>
          </a:prstGeom>
        </p:spPr>
      </p:pic>
      <p:pic>
        <p:nvPicPr>
          <p:cNvPr id="29" name="Gráfico 28" descr="Abelha">
            <a:extLst>
              <a:ext uri="{FF2B5EF4-FFF2-40B4-BE49-F238E27FC236}">
                <a16:creationId xmlns:a16="http://schemas.microsoft.com/office/drawing/2014/main" id="{421EFF13-B244-41E0-9857-2C55C50824B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941600" y="354600"/>
            <a:ext cx="914400" cy="914400"/>
          </a:xfrm>
          <a:prstGeom prst="rect">
            <a:avLst/>
          </a:prstGeom>
        </p:spPr>
      </p:pic>
      <p:pic>
        <p:nvPicPr>
          <p:cNvPr id="31" name="Gráfico 30" descr="Colmeia">
            <a:extLst>
              <a:ext uri="{FF2B5EF4-FFF2-40B4-BE49-F238E27FC236}">
                <a16:creationId xmlns:a16="http://schemas.microsoft.com/office/drawing/2014/main" id="{B8C554A8-1238-4D0C-9203-6F71DF38C6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6654" y="3012674"/>
            <a:ext cx="914400" cy="914400"/>
          </a:xfrm>
          <a:prstGeom prst="rect">
            <a:avLst/>
          </a:prstGeom>
        </p:spPr>
      </p:pic>
      <p:pic>
        <p:nvPicPr>
          <p:cNvPr id="33" name="Gráfico 32" descr="Colmeia">
            <a:extLst>
              <a:ext uri="{FF2B5EF4-FFF2-40B4-BE49-F238E27FC236}">
                <a16:creationId xmlns:a16="http://schemas.microsoft.com/office/drawing/2014/main" id="{840EE794-E5BF-434F-8D96-F20AB0D18FB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500830" y="3012674"/>
            <a:ext cx="914400" cy="914400"/>
          </a:xfrm>
          <a:prstGeom prst="rect">
            <a:avLst/>
          </a:prstGeom>
        </p:spPr>
      </p:pic>
      <p:pic>
        <p:nvPicPr>
          <p:cNvPr id="35" name="Gráfico 34" descr="Caixa">
            <a:extLst>
              <a:ext uri="{FF2B5EF4-FFF2-40B4-BE49-F238E27FC236}">
                <a16:creationId xmlns:a16="http://schemas.microsoft.com/office/drawing/2014/main" id="{BC7F095F-A7BE-4355-86D6-5A81D7E034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12478" y="3012674"/>
            <a:ext cx="914400" cy="914400"/>
          </a:xfrm>
          <a:prstGeom prst="rect">
            <a:avLst/>
          </a:prstGeom>
        </p:spPr>
      </p:pic>
      <p:pic>
        <p:nvPicPr>
          <p:cNvPr id="37" name="Gráfico 36" descr="Caixa">
            <a:extLst>
              <a:ext uri="{FF2B5EF4-FFF2-40B4-BE49-F238E27FC236}">
                <a16:creationId xmlns:a16="http://schemas.microsoft.com/office/drawing/2014/main" id="{5979D7E5-0C36-4C1D-A343-48B65256B85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18302" y="3012674"/>
            <a:ext cx="914400" cy="914400"/>
          </a:xfrm>
          <a:prstGeom prst="rect">
            <a:avLst/>
          </a:prstGeom>
        </p:spPr>
      </p:pic>
      <p:pic>
        <p:nvPicPr>
          <p:cNvPr id="39" name="Gráfico 38" descr="Carrinho">
            <a:extLst>
              <a:ext uri="{FF2B5EF4-FFF2-40B4-BE49-F238E27FC236}">
                <a16:creationId xmlns:a16="http://schemas.microsoft.com/office/drawing/2014/main" id="{34905623-B076-4CED-BE43-8540834678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4126" y="3012674"/>
            <a:ext cx="914400" cy="914400"/>
          </a:xfrm>
          <a:prstGeom prst="rect">
            <a:avLst/>
          </a:prstGeom>
        </p:spPr>
      </p:pic>
      <p:pic>
        <p:nvPicPr>
          <p:cNvPr id="41" name="Gráfico 40" descr="Carrinho">
            <a:extLst>
              <a:ext uri="{FF2B5EF4-FFF2-40B4-BE49-F238E27FC236}">
                <a16:creationId xmlns:a16="http://schemas.microsoft.com/office/drawing/2014/main" id="{C7C45E7F-1F40-4753-B283-C25E743964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29950" y="3012674"/>
            <a:ext cx="914400" cy="914400"/>
          </a:xfrm>
          <a:prstGeom prst="rect">
            <a:avLst/>
          </a:prstGeom>
        </p:spPr>
      </p:pic>
      <p:pic>
        <p:nvPicPr>
          <p:cNvPr id="43" name="Gráfico 42" descr="Parede de tijolos">
            <a:extLst>
              <a:ext uri="{FF2B5EF4-FFF2-40B4-BE49-F238E27FC236}">
                <a16:creationId xmlns:a16="http://schemas.microsoft.com/office/drawing/2014/main" id="{E605BDEF-9AA8-4356-9927-B4ABB6446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2" y="4341711"/>
            <a:ext cx="914400" cy="914400"/>
          </a:xfrm>
          <a:prstGeom prst="rect">
            <a:avLst/>
          </a:prstGeom>
        </p:spPr>
      </p:pic>
      <p:pic>
        <p:nvPicPr>
          <p:cNvPr id="45" name="Gráfico 44" descr="Parede de tijolos">
            <a:extLst>
              <a:ext uri="{FF2B5EF4-FFF2-40B4-BE49-F238E27FC236}">
                <a16:creationId xmlns:a16="http://schemas.microsoft.com/office/drawing/2014/main" id="{83F02DDB-914B-4B62-A319-230B6C02E3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295006" y="4341711"/>
            <a:ext cx="914400" cy="914400"/>
          </a:xfrm>
          <a:prstGeom prst="rect">
            <a:avLst/>
          </a:prstGeom>
        </p:spPr>
      </p:pic>
      <p:pic>
        <p:nvPicPr>
          <p:cNvPr id="47" name="Gráfico 46" descr="Conectado">
            <a:extLst>
              <a:ext uri="{FF2B5EF4-FFF2-40B4-BE49-F238E27FC236}">
                <a16:creationId xmlns:a16="http://schemas.microsoft.com/office/drawing/2014/main" id="{9B3A6F20-A995-472F-AE58-F7737648649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9182" y="5670750"/>
            <a:ext cx="914400" cy="914400"/>
          </a:xfrm>
          <a:prstGeom prst="rect">
            <a:avLst/>
          </a:prstGeom>
        </p:spPr>
      </p:pic>
      <p:pic>
        <p:nvPicPr>
          <p:cNvPr id="49" name="Gráfico 48" descr="Conectado">
            <a:extLst>
              <a:ext uri="{FF2B5EF4-FFF2-40B4-BE49-F238E27FC236}">
                <a16:creationId xmlns:a16="http://schemas.microsoft.com/office/drawing/2014/main" id="{792C022C-3EA2-4BC0-A69C-F1D214133A0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95006" y="5670750"/>
            <a:ext cx="914400" cy="914400"/>
          </a:xfrm>
          <a:prstGeom prst="rect">
            <a:avLst/>
          </a:prstGeom>
        </p:spPr>
      </p:pic>
      <p:pic>
        <p:nvPicPr>
          <p:cNvPr id="51" name="Gráfico 50" descr="Constelação">
            <a:extLst>
              <a:ext uri="{FF2B5EF4-FFF2-40B4-BE49-F238E27FC236}">
                <a16:creationId xmlns:a16="http://schemas.microsoft.com/office/drawing/2014/main" id="{C4321A55-A44E-46D2-9FB7-65137FFE5131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912478" y="5670750"/>
            <a:ext cx="914400" cy="914400"/>
          </a:xfrm>
          <a:prstGeom prst="rect">
            <a:avLst/>
          </a:prstGeom>
        </p:spPr>
      </p:pic>
      <p:pic>
        <p:nvPicPr>
          <p:cNvPr id="53" name="Gráfico 52" descr="Constelação">
            <a:extLst>
              <a:ext uri="{FF2B5EF4-FFF2-40B4-BE49-F238E27FC236}">
                <a16:creationId xmlns:a16="http://schemas.microsoft.com/office/drawing/2014/main" id="{4481C155-94C8-40EC-90C4-0FC97F07A5B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18302" y="5670750"/>
            <a:ext cx="914400" cy="914400"/>
          </a:xfrm>
          <a:prstGeom prst="rect">
            <a:avLst/>
          </a:prstGeom>
        </p:spPr>
      </p:pic>
      <p:pic>
        <p:nvPicPr>
          <p:cNvPr id="55" name="Gráfico 54" descr="Cubo">
            <a:extLst>
              <a:ext uri="{FF2B5EF4-FFF2-40B4-BE49-F238E27FC236}">
                <a16:creationId xmlns:a16="http://schemas.microsoft.com/office/drawing/2014/main" id="{A8E232E4-82A3-4C8E-9A65-31B87412848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529950" y="1683637"/>
            <a:ext cx="914400" cy="914400"/>
          </a:xfrm>
          <a:prstGeom prst="rect">
            <a:avLst/>
          </a:prstGeom>
        </p:spPr>
      </p:pic>
      <p:pic>
        <p:nvPicPr>
          <p:cNvPr id="57" name="Gráfico 56" descr="Cubo">
            <a:extLst>
              <a:ext uri="{FF2B5EF4-FFF2-40B4-BE49-F238E27FC236}">
                <a16:creationId xmlns:a16="http://schemas.microsoft.com/office/drawing/2014/main" id="{5940B1A6-6B6E-4907-B90D-AD3E8C4DCF8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324126" y="1683637"/>
            <a:ext cx="914400" cy="914400"/>
          </a:xfrm>
          <a:prstGeom prst="rect">
            <a:avLst/>
          </a:prstGeom>
        </p:spPr>
      </p:pic>
      <p:pic>
        <p:nvPicPr>
          <p:cNvPr id="59" name="Gráfico 58" descr="DNA">
            <a:extLst>
              <a:ext uri="{FF2B5EF4-FFF2-40B4-BE49-F238E27FC236}">
                <a16:creationId xmlns:a16="http://schemas.microsoft.com/office/drawing/2014/main" id="{5F94A8C3-0F3F-4C4D-870B-12C85D8D76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735774" y="1682653"/>
            <a:ext cx="914400" cy="914400"/>
          </a:xfrm>
          <a:prstGeom prst="rect">
            <a:avLst/>
          </a:prstGeom>
        </p:spPr>
      </p:pic>
      <p:pic>
        <p:nvPicPr>
          <p:cNvPr id="61" name="Gráfico 60" descr="DNA">
            <a:extLst>
              <a:ext uri="{FF2B5EF4-FFF2-40B4-BE49-F238E27FC236}">
                <a16:creationId xmlns:a16="http://schemas.microsoft.com/office/drawing/2014/main" id="{F2F998EA-94F7-4505-9671-16141B865ED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941600" y="1682653"/>
            <a:ext cx="914400" cy="914400"/>
          </a:xfrm>
          <a:prstGeom prst="rect">
            <a:avLst/>
          </a:prstGeom>
        </p:spPr>
      </p:pic>
      <p:pic>
        <p:nvPicPr>
          <p:cNvPr id="63" name="Gráfico 62" descr="Porta aberta">
            <a:extLst>
              <a:ext uri="{FF2B5EF4-FFF2-40B4-BE49-F238E27FC236}">
                <a16:creationId xmlns:a16="http://schemas.microsoft.com/office/drawing/2014/main" id="{97D1EE2E-A29F-4C4B-A0F4-4D81CE8243F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735774" y="5666811"/>
            <a:ext cx="914400" cy="914400"/>
          </a:xfrm>
          <a:prstGeom prst="rect">
            <a:avLst/>
          </a:prstGeom>
        </p:spPr>
      </p:pic>
      <p:pic>
        <p:nvPicPr>
          <p:cNvPr id="65" name="Gráfico 64" descr="Porta aberta">
            <a:extLst>
              <a:ext uri="{FF2B5EF4-FFF2-40B4-BE49-F238E27FC236}">
                <a16:creationId xmlns:a16="http://schemas.microsoft.com/office/drawing/2014/main" id="{9F6DFF55-4580-4B96-A92F-C11B94B330A2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941600" y="5666811"/>
            <a:ext cx="914400" cy="914400"/>
          </a:xfrm>
          <a:prstGeom prst="rect">
            <a:avLst/>
          </a:prstGeom>
        </p:spPr>
      </p:pic>
      <p:pic>
        <p:nvPicPr>
          <p:cNvPr id="67" name="Gráfico 66" descr="Baixar da nuvem">
            <a:extLst>
              <a:ext uri="{FF2B5EF4-FFF2-40B4-BE49-F238E27FC236}">
                <a16:creationId xmlns:a16="http://schemas.microsoft.com/office/drawing/2014/main" id="{DB62F367-EF63-4374-A9AE-6179E7EF81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706654" y="5670750"/>
            <a:ext cx="914400" cy="914400"/>
          </a:xfrm>
          <a:prstGeom prst="rect">
            <a:avLst/>
          </a:prstGeom>
        </p:spPr>
      </p:pic>
      <p:pic>
        <p:nvPicPr>
          <p:cNvPr id="69" name="Gráfico 68" descr="Baixar da nuvem">
            <a:extLst>
              <a:ext uri="{FF2B5EF4-FFF2-40B4-BE49-F238E27FC236}">
                <a16:creationId xmlns:a16="http://schemas.microsoft.com/office/drawing/2014/main" id="{D787F312-B22C-4B05-A5D6-235CC179B2CA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500830" y="5670750"/>
            <a:ext cx="914400" cy="914400"/>
          </a:xfrm>
          <a:prstGeom prst="rect">
            <a:avLst/>
          </a:prstGeom>
        </p:spPr>
      </p:pic>
      <p:pic>
        <p:nvPicPr>
          <p:cNvPr id="71" name="Gráfico 70" descr="Fogos de artifício">
            <a:extLst>
              <a:ext uri="{FF2B5EF4-FFF2-40B4-BE49-F238E27FC236}">
                <a16:creationId xmlns:a16="http://schemas.microsoft.com/office/drawing/2014/main" id="{71CF68DA-E7B8-49A3-AF55-A4B22BE818E7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941600" y="3010706"/>
            <a:ext cx="914400" cy="914400"/>
          </a:xfrm>
          <a:prstGeom prst="rect">
            <a:avLst/>
          </a:prstGeom>
        </p:spPr>
      </p:pic>
      <p:pic>
        <p:nvPicPr>
          <p:cNvPr id="73" name="Gráfico 72" descr="Fogos de artifício">
            <a:extLst>
              <a:ext uri="{FF2B5EF4-FFF2-40B4-BE49-F238E27FC236}">
                <a16:creationId xmlns:a16="http://schemas.microsoft.com/office/drawing/2014/main" id="{06A6F3E3-969A-4C53-96BA-24A37EF8F21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735774" y="3010706"/>
            <a:ext cx="914400" cy="914400"/>
          </a:xfrm>
          <a:prstGeom prst="rect">
            <a:avLst/>
          </a:prstGeom>
        </p:spPr>
      </p:pic>
      <p:pic>
        <p:nvPicPr>
          <p:cNvPr id="75" name="Gráfico 74" descr="Bandeira">
            <a:extLst>
              <a:ext uri="{FF2B5EF4-FFF2-40B4-BE49-F238E27FC236}">
                <a16:creationId xmlns:a16="http://schemas.microsoft.com/office/drawing/2014/main" id="{04ADBF85-6825-4CE5-8F10-7C787D87328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24126" y="5670750"/>
            <a:ext cx="914400" cy="914400"/>
          </a:xfrm>
          <a:prstGeom prst="rect">
            <a:avLst/>
          </a:prstGeom>
        </p:spPr>
      </p:pic>
      <p:pic>
        <p:nvPicPr>
          <p:cNvPr id="77" name="Gráfico 76" descr="Bandeira">
            <a:extLst>
              <a:ext uri="{FF2B5EF4-FFF2-40B4-BE49-F238E27FC236}">
                <a16:creationId xmlns:a16="http://schemas.microsoft.com/office/drawing/2014/main" id="{B4038C3E-A6B2-4A8D-867B-35422D2FDD4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529950" y="5670750"/>
            <a:ext cx="914400" cy="914400"/>
          </a:xfrm>
          <a:prstGeom prst="rect">
            <a:avLst/>
          </a:prstGeom>
        </p:spPr>
      </p:pic>
      <p:pic>
        <p:nvPicPr>
          <p:cNvPr id="79" name="Gráfico 78" descr="Internet das Coisas">
            <a:extLst>
              <a:ext uri="{FF2B5EF4-FFF2-40B4-BE49-F238E27FC236}">
                <a16:creationId xmlns:a16="http://schemas.microsoft.com/office/drawing/2014/main" id="{D6453A3C-3285-4A59-A6AF-D348DD60A0B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00830" y="4341711"/>
            <a:ext cx="914400" cy="914400"/>
          </a:xfrm>
          <a:prstGeom prst="rect">
            <a:avLst/>
          </a:prstGeom>
        </p:spPr>
      </p:pic>
      <p:pic>
        <p:nvPicPr>
          <p:cNvPr id="81" name="Gráfico 80" descr="Internet das Coisas">
            <a:extLst>
              <a:ext uri="{FF2B5EF4-FFF2-40B4-BE49-F238E27FC236}">
                <a16:creationId xmlns:a16="http://schemas.microsoft.com/office/drawing/2014/main" id="{D917EC26-CB9F-4862-B0B9-EACFA14466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06654" y="4341711"/>
            <a:ext cx="914400" cy="914400"/>
          </a:xfrm>
          <a:prstGeom prst="rect">
            <a:avLst/>
          </a:prstGeom>
        </p:spPr>
      </p:pic>
      <p:pic>
        <p:nvPicPr>
          <p:cNvPr id="83" name="Gráfico 82" descr="Chave">
            <a:extLst>
              <a:ext uri="{FF2B5EF4-FFF2-40B4-BE49-F238E27FC236}">
                <a16:creationId xmlns:a16="http://schemas.microsoft.com/office/drawing/2014/main" id="{0FD17863-B221-45F0-84B0-B15F2441688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912478" y="4341711"/>
            <a:ext cx="914400" cy="914400"/>
          </a:xfrm>
          <a:prstGeom prst="rect">
            <a:avLst/>
          </a:prstGeom>
        </p:spPr>
      </p:pic>
      <p:pic>
        <p:nvPicPr>
          <p:cNvPr id="85" name="Gráfico 84" descr="Chave">
            <a:extLst>
              <a:ext uri="{FF2B5EF4-FFF2-40B4-BE49-F238E27FC236}">
                <a16:creationId xmlns:a16="http://schemas.microsoft.com/office/drawing/2014/main" id="{FA6BD579-BF0B-4885-8C94-A4259690E11E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118302" y="4341711"/>
            <a:ext cx="914400" cy="914400"/>
          </a:xfrm>
          <a:prstGeom prst="rect">
            <a:avLst/>
          </a:prstGeom>
        </p:spPr>
      </p:pic>
      <p:pic>
        <p:nvPicPr>
          <p:cNvPr id="87" name="Gráfico 86" descr="Relâmpago">
            <a:extLst>
              <a:ext uri="{FF2B5EF4-FFF2-40B4-BE49-F238E27FC236}">
                <a16:creationId xmlns:a16="http://schemas.microsoft.com/office/drawing/2014/main" id="{701A010F-C802-40EE-BD78-DEA91801575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324126" y="4341711"/>
            <a:ext cx="914400" cy="914400"/>
          </a:xfrm>
          <a:prstGeom prst="rect">
            <a:avLst/>
          </a:prstGeom>
        </p:spPr>
      </p:pic>
      <p:pic>
        <p:nvPicPr>
          <p:cNvPr id="89" name="Gráfico 88" descr="Relâmpago">
            <a:extLst>
              <a:ext uri="{FF2B5EF4-FFF2-40B4-BE49-F238E27FC236}">
                <a16:creationId xmlns:a16="http://schemas.microsoft.com/office/drawing/2014/main" id="{B0C13D8C-88D6-46F7-A6E4-7D1C7703653E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529950" y="4341711"/>
            <a:ext cx="914400" cy="914400"/>
          </a:xfrm>
          <a:prstGeom prst="rect">
            <a:avLst/>
          </a:prstGeom>
        </p:spPr>
      </p:pic>
      <p:pic>
        <p:nvPicPr>
          <p:cNvPr id="91" name="Gráfico 90" descr="Luzes acesas">
            <a:extLst>
              <a:ext uri="{FF2B5EF4-FFF2-40B4-BE49-F238E27FC236}">
                <a16:creationId xmlns:a16="http://schemas.microsoft.com/office/drawing/2014/main" id="{911A8D00-B0AE-432F-9059-19763378F557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735774" y="4338759"/>
            <a:ext cx="914400" cy="914400"/>
          </a:xfrm>
          <a:prstGeom prst="rect">
            <a:avLst/>
          </a:prstGeom>
        </p:spPr>
      </p:pic>
      <p:pic>
        <p:nvPicPr>
          <p:cNvPr id="93" name="Gráfico 92" descr="Luzes acesas">
            <a:extLst>
              <a:ext uri="{FF2B5EF4-FFF2-40B4-BE49-F238E27FC236}">
                <a16:creationId xmlns:a16="http://schemas.microsoft.com/office/drawing/2014/main" id="{784D350E-7DA8-4C2F-AB65-CFF7D2505FD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0941600" y="4338759"/>
            <a:ext cx="914400" cy="914400"/>
          </a:xfrm>
          <a:prstGeom prst="rect">
            <a:avLst/>
          </a:prstGeom>
        </p:spPr>
      </p:pic>
      <p:pic>
        <p:nvPicPr>
          <p:cNvPr id="95" name="Gráfico 94" descr="Perdido">
            <a:extLst>
              <a:ext uri="{FF2B5EF4-FFF2-40B4-BE49-F238E27FC236}">
                <a16:creationId xmlns:a16="http://schemas.microsoft.com/office/drawing/2014/main" id="{088C5F29-CC12-4FBD-978A-746BCC4C10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912478" y="1683637"/>
            <a:ext cx="914400" cy="914400"/>
          </a:xfrm>
          <a:prstGeom prst="rect">
            <a:avLst/>
          </a:prstGeom>
        </p:spPr>
      </p:pic>
      <p:pic>
        <p:nvPicPr>
          <p:cNvPr id="97" name="Gráfico 96" descr="Perdido">
            <a:extLst>
              <a:ext uri="{FF2B5EF4-FFF2-40B4-BE49-F238E27FC236}">
                <a16:creationId xmlns:a16="http://schemas.microsoft.com/office/drawing/2014/main" id="{A0E2852A-F0F7-439D-8568-3FFE22C78B7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6118302" y="1683637"/>
            <a:ext cx="914400" cy="914400"/>
          </a:xfrm>
          <a:prstGeom prst="rect">
            <a:avLst/>
          </a:prstGeom>
        </p:spPr>
      </p:pic>
      <p:pic>
        <p:nvPicPr>
          <p:cNvPr id="99" name="Gráfico 98" descr="Microscópio">
            <a:extLst>
              <a:ext uri="{FF2B5EF4-FFF2-40B4-BE49-F238E27FC236}">
                <a16:creationId xmlns:a16="http://schemas.microsoft.com/office/drawing/2014/main" id="{ABE29F2C-B735-4EA6-BE3B-4A4F6AA0181E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9182" y="3012674"/>
            <a:ext cx="914400" cy="914400"/>
          </a:xfrm>
          <a:prstGeom prst="rect">
            <a:avLst/>
          </a:prstGeom>
        </p:spPr>
      </p:pic>
      <p:pic>
        <p:nvPicPr>
          <p:cNvPr id="101" name="Gráfico 100" descr="Microscópio">
            <a:extLst>
              <a:ext uri="{FF2B5EF4-FFF2-40B4-BE49-F238E27FC236}">
                <a16:creationId xmlns:a16="http://schemas.microsoft.com/office/drawing/2014/main" id="{A89FC0A0-0BC0-4421-BB35-66AE63CDF2C1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95006" y="301267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5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Inseto sob lupa">
            <a:extLst>
              <a:ext uri="{FF2B5EF4-FFF2-40B4-BE49-F238E27FC236}">
                <a16:creationId xmlns:a16="http://schemas.microsoft.com/office/drawing/2014/main" id="{3ADFECBB-6D1A-47B9-9BFE-670DCC31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7200" y="189000"/>
            <a:ext cx="914400" cy="914400"/>
          </a:xfrm>
          <a:prstGeom prst="rect">
            <a:avLst/>
          </a:prstGeom>
        </p:spPr>
      </p:pic>
      <p:pic>
        <p:nvPicPr>
          <p:cNvPr id="5" name="Gráfico 4" descr="Inseto sob lupa">
            <a:extLst>
              <a:ext uri="{FF2B5EF4-FFF2-40B4-BE49-F238E27FC236}">
                <a16:creationId xmlns:a16="http://schemas.microsoft.com/office/drawing/2014/main" id="{DE999517-E173-48C9-BA8F-40645376C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00" y="189000"/>
            <a:ext cx="914400" cy="914400"/>
          </a:xfrm>
          <a:prstGeom prst="rect">
            <a:avLst/>
          </a:prstGeom>
        </p:spPr>
      </p:pic>
      <p:pic>
        <p:nvPicPr>
          <p:cNvPr id="7" name="Gráfico 6" descr="Causa E Efeito">
            <a:extLst>
              <a:ext uri="{FF2B5EF4-FFF2-40B4-BE49-F238E27FC236}">
                <a16:creationId xmlns:a16="http://schemas.microsoft.com/office/drawing/2014/main" id="{A29E2C04-1AEB-4401-BD43-B02D0B86B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1600" y="189000"/>
            <a:ext cx="914400" cy="914400"/>
          </a:xfrm>
          <a:prstGeom prst="rect">
            <a:avLst/>
          </a:prstGeom>
        </p:spPr>
      </p:pic>
      <p:pic>
        <p:nvPicPr>
          <p:cNvPr id="9" name="Gráfico 8" descr="Causa E Efeito">
            <a:extLst>
              <a:ext uri="{FF2B5EF4-FFF2-40B4-BE49-F238E27FC236}">
                <a16:creationId xmlns:a16="http://schemas.microsoft.com/office/drawing/2014/main" id="{36A123AE-B75A-4E55-9803-8EBBE3C9E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1600" y="189000"/>
            <a:ext cx="914400" cy="914400"/>
          </a:xfrm>
          <a:prstGeom prst="rect">
            <a:avLst/>
          </a:prstGeom>
        </p:spPr>
      </p:pic>
      <p:pic>
        <p:nvPicPr>
          <p:cNvPr id="11" name="Gráfico 10" descr="Nuvem com Relâmpagos e Chuva">
            <a:extLst>
              <a:ext uri="{FF2B5EF4-FFF2-40B4-BE49-F238E27FC236}">
                <a16:creationId xmlns:a16="http://schemas.microsoft.com/office/drawing/2014/main" id="{CF1A78C2-6462-43AB-8C3E-E79A7B618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81600" y="189000"/>
            <a:ext cx="914400" cy="914400"/>
          </a:xfrm>
          <a:prstGeom prst="rect">
            <a:avLst/>
          </a:prstGeom>
        </p:spPr>
      </p:pic>
      <p:pic>
        <p:nvPicPr>
          <p:cNvPr id="13" name="Gráfico 12" descr="Nuvem com Relâmpagos e Chuva">
            <a:extLst>
              <a:ext uri="{FF2B5EF4-FFF2-40B4-BE49-F238E27FC236}">
                <a16:creationId xmlns:a16="http://schemas.microsoft.com/office/drawing/2014/main" id="{E630C535-6847-464A-BB9A-DBDDC0795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61600" y="189000"/>
            <a:ext cx="914400" cy="914400"/>
          </a:xfrm>
          <a:prstGeom prst="rect">
            <a:avLst/>
          </a:prstGeom>
        </p:spPr>
      </p:pic>
      <p:pic>
        <p:nvPicPr>
          <p:cNvPr id="15" name="Gráfico 14" descr="Café">
            <a:extLst>
              <a:ext uri="{FF2B5EF4-FFF2-40B4-BE49-F238E27FC236}">
                <a16:creationId xmlns:a16="http://schemas.microsoft.com/office/drawing/2014/main" id="{8C15369F-7F1B-467C-A030-379CE072F8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5600" y="1580400"/>
            <a:ext cx="914400" cy="914400"/>
          </a:xfrm>
          <a:prstGeom prst="rect">
            <a:avLst/>
          </a:prstGeom>
        </p:spPr>
      </p:pic>
      <p:pic>
        <p:nvPicPr>
          <p:cNvPr id="17" name="Gráfico 16" descr="Café">
            <a:extLst>
              <a:ext uri="{FF2B5EF4-FFF2-40B4-BE49-F238E27FC236}">
                <a16:creationId xmlns:a16="http://schemas.microsoft.com/office/drawing/2014/main" id="{F37EC9E5-FB99-4A92-94DC-DED07102FA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7200" y="1580400"/>
            <a:ext cx="914400" cy="914400"/>
          </a:xfrm>
          <a:prstGeom prst="rect">
            <a:avLst/>
          </a:prstGeom>
        </p:spPr>
      </p:pic>
      <p:pic>
        <p:nvPicPr>
          <p:cNvPr id="19" name="Gráfico 18" descr="Cone">
            <a:extLst>
              <a:ext uri="{FF2B5EF4-FFF2-40B4-BE49-F238E27FC236}">
                <a16:creationId xmlns:a16="http://schemas.microsoft.com/office/drawing/2014/main" id="{9A5B8358-0EB8-4AA5-8B71-0168EC3F45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21600" y="189000"/>
            <a:ext cx="914400" cy="914400"/>
          </a:xfrm>
          <a:prstGeom prst="rect">
            <a:avLst/>
          </a:prstGeom>
        </p:spPr>
      </p:pic>
      <p:pic>
        <p:nvPicPr>
          <p:cNvPr id="21" name="Gráfico 20" descr="Cone">
            <a:extLst>
              <a:ext uri="{FF2B5EF4-FFF2-40B4-BE49-F238E27FC236}">
                <a16:creationId xmlns:a16="http://schemas.microsoft.com/office/drawing/2014/main" id="{3728856B-F870-4593-AA1E-FCB0EA4F97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41600" y="189000"/>
            <a:ext cx="914400" cy="914400"/>
          </a:xfrm>
          <a:prstGeom prst="rect">
            <a:avLst/>
          </a:prstGeom>
        </p:spPr>
      </p:pic>
      <p:pic>
        <p:nvPicPr>
          <p:cNvPr id="23" name="Gráfico 22" descr="Conectado">
            <a:extLst>
              <a:ext uri="{FF2B5EF4-FFF2-40B4-BE49-F238E27FC236}">
                <a16:creationId xmlns:a16="http://schemas.microsoft.com/office/drawing/2014/main" id="{16925312-E486-43E8-A706-A3EBC6D4B1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501600" y="189000"/>
            <a:ext cx="914400" cy="914400"/>
          </a:xfrm>
          <a:prstGeom prst="rect">
            <a:avLst/>
          </a:prstGeom>
        </p:spPr>
      </p:pic>
      <p:pic>
        <p:nvPicPr>
          <p:cNvPr id="25" name="Gráfico 24" descr="Conectado">
            <a:extLst>
              <a:ext uri="{FF2B5EF4-FFF2-40B4-BE49-F238E27FC236}">
                <a16:creationId xmlns:a16="http://schemas.microsoft.com/office/drawing/2014/main" id="{F1DD7E3C-7750-4759-BC52-FA25E0407B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81600" y="189000"/>
            <a:ext cx="914400" cy="914400"/>
          </a:xfrm>
          <a:prstGeom prst="rect">
            <a:avLst/>
          </a:prstGeom>
        </p:spPr>
      </p:pic>
      <p:pic>
        <p:nvPicPr>
          <p:cNvPr id="27" name="Gráfico 26" descr="Cilindro">
            <a:extLst>
              <a:ext uri="{FF2B5EF4-FFF2-40B4-BE49-F238E27FC236}">
                <a16:creationId xmlns:a16="http://schemas.microsoft.com/office/drawing/2014/main" id="{3043C447-74D5-4F4A-BFC7-8CCEF7E4F4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01600" y="5754600"/>
            <a:ext cx="914400" cy="914400"/>
          </a:xfrm>
          <a:prstGeom prst="rect">
            <a:avLst/>
          </a:prstGeom>
        </p:spPr>
      </p:pic>
      <p:pic>
        <p:nvPicPr>
          <p:cNvPr id="29" name="Gráfico 28" descr="Cilindro">
            <a:extLst>
              <a:ext uri="{FF2B5EF4-FFF2-40B4-BE49-F238E27FC236}">
                <a16:creationId xmlns:a16="http://schemas.microsoft.com/office/drawing/2014/main" id="{84EDC5DC-B6B4-4E15-A7A9-D716774089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1600" y="5754600"/>
            <a:ext cx="914400" cy="914400"/>
          </a:xfrm>
          <a:prstGeom prst="rect">
            <a:avLst/>
          </a:prstGeom>
        </p:spPr>
      </p:pic>
      <p:pic>
        <p:nvPicPr>
          <p:cNvPr id="31" name="Gráfico 30" descr="Combustível">
            <a:extLst>
              <a:ext uri="{FF2B5EF4-FFF2-40B4-BE49-F238E27FC236}">
                <a16:creationId xmlns:a16="http://schemas.microsoft.com/office/drawing/2014/main" id="{B883A0AC-47DE-46FB-A155-2C43663E69D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101600" y="1580400"/>
            <a:ext cx="914400" cy="914400"/>
          </a:xfrm>
          <a:prstGeom prst="rect">
            <a:avLst/>
          </a:prstGeom>
        </p:spPr>
      </p:pic>
      <p:pic>
        <p:nvPicPr>
          <p:cNvPr id="33" name="Gráfico 32" descr="Combustível">
            <a:extLst>
              <a:ext uri="{FF2B5EF4-FFF2-40B4-BE49-F238E27FC236}">
                <a16:creationId xmlns:a16="http://schemas.microsoft.com/office/drawing/2014/main" id="{7FC61591-4A9B-419D-8E9E-3265C3A3D6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21600" y="1580400"/>
            <a:ext cx="914400" cy="914400"/>
          </a:xfrm>
          <a:prstGeom prst="rect">
            <a:avLst/>
          </a:prstGeom>
        </p:spPr>
      </p:pic>
      <p:pic>
        <p:nvPicPr>
          <p:cNvPr id="35" name="Gráfico 34" descr="Combustível">
            <a:extLst>
              <a:ext uri="{FF2B5EF4-FFF2-40B4-BE49-F238E27FC236}">
                <a16:creationId xmlns:a16="http://schemas.microsoft.com/office/drawing/2014/main" id="{05909D50-BE38-430A-B65A-C75A9C64063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181600" y="1580400"/>
            <a:ext cx="914400" cy="914400"/>
          </a:xfrm>
          <a:prstGeom prst="rect">
            <a:avLst/>
          </a:prstGeom>
        </p:spPr>
      </p:pic>
      <p:pic>
        <p:nvPicPr>
          <p:cNvPr id="37" name="Gráfico 36" descr="Combustível">
            <a:extLst>
              <a:ext uri="{FF2B5EF4-FFF2-40B4-BE49-F238E27FC236}">
                <a16:creationId xmlns:a16="http://schemas.microsoft.com/office/drawing/2014/main" id="{4711F836-D8FB-411D-BC4E-EC3163D300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61600" y="1580400"/>
            <a:ext cx="914400" cy="914400"/>
          </a:xfrm>
          <a:prstGeom prst="rect">
            <a:avLst/>
          </a:prstGeom>
        </p:spPr>
      </p:pic>
      <p:pic>
        <p:nvPicPr>
          <p:cNvPr id="39" name="Gráfico 38" descr="Parede de tijolos">
            <a:extLst>
              <a:ext uri="{FF2B5EF4-FFF2-40B4-BE49-F238E27FC236}">
                <a16:creationId xmlns:a16="http://schemas.microsoft.com/office/drawing/2014/main" id="{B8EAC046-789F-4CE8-B956-8EEE6AE2589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1600" y="1580400"/>
            <a:ext cx="914400" cy="914400"/>
          </a:xfrm>
          <a:prstGeom prst="rect">
            <a:avLst/>
          </a:prstGeom>
        </p:spPr>
      </p:pic>
      <p:pic>
        <p:nvPicPr>
          <p:cNvPr id="41" name="Gráfico 40" descr="Parede de tijolos">
            <a:extLst>
              <a:ext uri="{FF2B5EF4-FFF2-40B4-BE49-F238E27FC236}">
                <a16:creationId xmlns:a16="http://schemas.microsoft.com/office/drawing/2014/main" id="{973F1AD9-D6A6-405F-831A-2F1D87F81F3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21600" y="1580400"/>
            <a:ext cx="914400" cy="914400"/>
          </a:xfrm>
          <a:prstGeom prst="rect">
            <a:avLst/>
          </a:prstGeom>
        </p:spPr>
      </p:pic>
      <p:pic>
        <p:nvPicPr>
          <p:cNvPr id="43" name="Gráfico 42" descr="Inventário">
            <a:extLst>
              <a:ext uri="{FF2B5EF4-FFF2-40B4-BE49-F238E27FC236}">
                <a16:creationId xmlns:a16="http://schemas.microsoft.com/office/drawing/2014/main" id="{0C430A3E-9474-4082-943C-4A39A21FCEC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501600" y="1580400"/>
            <a:ext cx="914400" cy="914400"/>
          </a:xfrm>
          <a:prstGeom prst="rect">
            <a:avLst/>
          </a:prstGeom>
        </p:spPr>
      </p:pic>
      <p:pic>
        <p:nvPicPr>
          <p:cNvPr id="45" name="Gráfico 44" descr="Inventário">
            <a:extLst>
              <a:ext uri="{FF2B5EF4-FFF2-40B4-BE49-F238E27FC236}">
                <a16:creationId xmlns:a16="http://schemas.microsoft.com/office/drawing/2014/main" id="{5395D342-69E8-49EF-80D1-0D348C4E71B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581600" y="1580400"/>
            <a:ext cx="914400" cy="914400"/>
          </a:xfrm>
          <a:prstGeom prst="rect">
            <a:avLst/>
          </a:prstGeom>
        </p:spPr>
      </p:pic>
      <p:pic>
        <p:nvPicPr>
          <p:cNvPr id="47" name="Gráfico 46" descr="Gatinho">
            <a:extLst>
              <a:ext uri="{FF2B5EF4-FFF2-40B4-BE49-F238E27FC236}">
                <a16:creationId xmlns:a16="http://schemas.microsoft.com/office/drawing/2014/main" id="{B892EAC5-DB92-4D9C-B0F5-4A34119989B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5600" y="2971800"/>
            <a:ext cx="914400" cy="914400"/>
          </a:xfrm>
          <a:prstGeom prst="rect">
            <a:avLst/>
          </a:prstGeom>
        </p:spPr>
      </p:pic>
      <p:pic>
        <p:nvPicPr>
          <p:cNvPr id="49" name="Gráfico 48" descr="Gatinho">
            <a:extLst>
              <a:ext uri="{FF2B5EF4-FFF2-40B4-BE49-F238E27FC236}">
                <a16:creationId xmlns:a16="http://schemas.microsoft.com/office/drawing/2014/main" id="{30588BEE-15D0-4787-9180-A91F4C8A90A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47200" y="2971800"/>
            <a:ext cx="914400" cy="914400"/>
          </a:xfrm>
          <a:prstGeom prst="rect">
            <a:avLst/>
          </a:prstGeom>
        </p:spPr>
      </p:pic>
      <p:pic>
        <p:nvPicPr>
          <p:cNvPr id="51" name="Gráfico 50" descr="Relâmpago">
            <a:extLst>
              <a:ext uri="{FF2B5EF4-FFF2-40B4-BE49-F238E27FC236}">
                <a16:creationId xmlns:a16="http://schemas.microsoft.com/office/drawing/2014/main" id="{1FCA4097-147D-43D8-895B-53604E14ED9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101600" y="2971800"/>
            <a:ext cx="914400" cy="914400"/>
          </a:xfrm>
          <a:prstGeom prst="rect">
            <a:avLst/>
          </a:prstGeom>
        </p:spPr>
      </p:pic>
      <p:pic>
        <p:nvPicPr>
          <p:cNvPr id="53" name="Gráfico 52" descr="Relâmpago">
            <a:extLst>
              <a:ext uri="{FF2B5EF4-FFF2-40B4-BE49-F238E27FC236}">
                <a16:creationId xmlns:a16="http://schemas.microsoft.com/office/drawing/2014/main" id="{760359AB-2425-4034-83D5-E098FAF27C2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21600" y="2971800"/>
            <a:ext cx="914400" cy="914400"/>
          </a:xfrm>
          <a:prstGeom prst="rect">
            <a:avLst/>
          </a:prstGeom>
        </p:spPr>
      </p:pic>
      <p:pic>
        <p:nvPicPr>
          <p:cNvPr id="55" name="Gráfico 54" descr="Megafone1">
            <a:extLst>
              <a:ext uri="{FF2B5EF4-FFF2-40B4-BE49-F238E27FC236}">
                <a16:creationId xmlns:a16="http://schemas.microsoft.com/office/drawing/2014/main" id="{146B65E1-F0F0-4E0F-A962-2279F4D86E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181600" y="2971800"/>
            <a:ext cx="914400" cy="914400"/>
          </a:xfrm>
          <a:prstGeom prst="rect">
            <a:avLst/>
          </a:prstGeom>
        </p:spPr>
      </p:pic>
      <p:pic>
        <p:nvPicPr>
          <p:cNvPr id="57" name="Gráfico 56" descr="Megafone1">
            <a:extLst>
              <a:ext uri="{FF2B5EF4-FFF2-40B4-BE49-F238E27FC236}">
                <a16:creationId xmlns:a16="http://schemas.microsoft.com/office/drawing/2014/main" id="{462ED37D-4E7D-4966-BC77-1A39B5D1EAD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261600" y="2971800"/>
            <a:ext cx="914400" cy="914400"/>
          </a:xfrm>
          <a:prstGeom prst="rect">
            <a:avLst/>
          </a:prstGeom>
        </p:spPr>
      </p:pic>
      <p:pic>
        <p:nvPicPr>
          <p:cNvPr id="59" name="Gráfico 58" descr="Microscópio">
            <a:extLst>
              <a:ext uri="{FF2B5EF4-FFF2-40B4-BE49-F238E27FC236}">
                <a16:creationId xmlns:a16="http://schemas.microsoft.com/office/drawing/2014/main" id="{EC7459ED-F480-4409-8211-A133C6D2B6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341600" y="2971800"/>
            <a:ext cx="914400" cy="914400"/>
          </a:xfrm>
          <a:prstGeom prst="rect">
            <a:avLst/>
          </a:prstGeom>
        </p:spPr>
      </p:pic>
      <p:pic>
        <p:nvPicPr>
          <p:cNvPr id="61" name="Gráfico 60" descr="Microscópio">
            <a:extLst>
              <a:ext uri="{FF2B5EF4-FFF2-40B4-BE49-F238E27FC236}">
                <a16:creationId xmlns:a16="http://schemas.microsoft.com/office/drawing/2014/main" id="{0D7C3BB8-3D33-4A3F-A0A6-B0F630FD1F4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21600" y="2971800"/>
            <a:ext cx="914400" cy="914400"/>
          </a:xfrm>
          <a:prstGeom prst="rect">
            <a:avLst/>
          </a:prstGeom>
        </p:spPr>
      </p:pic>
      <p:pic>
        <p:nvPicPr>
          <p:cNvPr id="63" name="Gráfico 62" descr="Mouse">
            <a:extLst>
              <a:ext uri="{FF2B5EF4-FFF2-40B4-BE49-F238E27FC236}">
                <a16:creationId xmlns:a16="http://schemas.microsoft.com/office/drawing/2014/main" id="{197A6424-8629-449F-B774-A373378404C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01600" y="2971800"/>
            <a:ext cx="914400" cy="914400"/>
          </a:xfrm>
          <a:prstGeom prst="rect">
            <a:avLst/>
          </a:prstGeom>
        </p:spPr>
      </p:pic>
      <p:pic>
        <p:nvPicPr>
          <p:cNvPr id="65" name="Gráfico 64" descr="Mouse">
            <a:extLst>
              <a:ext uri="{FF2B5EF4-FFF2-40B4-BE49-F238E27FC236}">
                <a16:creationId xmlns:a16="http://schemas.microsoft.com/office/drawing/2014/main" id="{BCBB01D0-B558-43C7-B487-D67CD304B4E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0581600" y="2971800"/>
            <a:ext cx="914400" cy="914400"/>
          </a:xfrm>
          <a:prstGeom prst="rect">
            <a:avLst/>
          </a:prstGeom>
        </p:spPr>
      </p:pic>
      <p:pic>
        <p:nvPicPr>
          <p:cNvPr id="67" name="Gráfico 66" descr="Bigode">
            <a:extLst>
              <a:ext uri="{FF2B5EF4-FFF2-40B4-BE49-F238E27FC236}">
                <a16:creationId xmlns:a16="http://schemas.microsoft.com/office/drawing/2014/main" id="{A6066814-7F49-43E1-A395-094C57834E4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21600" y="5754600"/>
            <a:ext cx="914400" cy="914400"/>
          </a:xfrm>
          <a:prstGeom prst="rect">
            <a:avLst/>
          </a:prstGeom>
        </p:spPr>
      </p:pic>
      <p:pic>
        <p:nvPicPr>
          <p:cNvPr id="69" name="Gráfico 68" descr="Bigode">
            <a:extLst>
              <a:ext uri="{FF2B5EF4-FFF2-40B4-BE49-F238E27FC236}">
                <a16:creationId xmlns:a16="http://schemas.microsoft.com/office/drawing/2014/main" id="{F0036D7A-4EBE-4898-99A4-5AA67CE0183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341600" y="5754600"/>
            <a:ext cx="914400" cy="914400"/>
          </a:xfrm>
          <a:prstGeom prst="rect">
            <a:avLst/>
          </a:prstGeom>
        </p:spPr>
      </p:pic>
      <p:pic>
        <p:nvPicPr>
          <p:cNvPr id="71" name="Gráfico 70" descr="Rede">
            <a:extLst>
              <a:ext uri="{FF2B5EF4-FFF2-40B4-BE49-F238E27FC236}">
                <a16:creationId xmlns:a16="http://schemas.microsoft.com/office/drawing/2014/main" id="{80E74A1F-0ADA-4EC4-B77B-56F3DB69B5A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5600" y="4363200"/>
            <a:ext cx="914400" cy="914400"/>
          </a:xfrm>
          <a:prstGeom prst="rect">
            <a:avLst/>
          </a:prstGeom>
        </p:spPr>
      </p:pic>
      <p:pic>
        <p:nvPicPr>
          <p:cNvPr id="73" name="Gráfico 72" descr="Rede">
            <a:extLst>
              <a:ext uri="{FF2B5EF4-FFF2-40B4-BE49-F238E27FC236}">
                <a16:creationId xmlns:a16="http://schemas.microsoft.com/office/drawing/2014/main" id="{21023A70-27FF-499A-B600-70C29647BE7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747200" y="4363200"/>
            <a:ext cx="914400" cy="914400"/>
          </a:xfrm>
          <a:prstGeom prst="rect">
            <a:avLst/>
          </a:prstGeom>
        </p:spPr>
      </p:pic>
      <p:pic>
        <p:nvPicPr>
          <p:cNvPr id="75" name="Gráfico 74" descr="Diagrama de rede">
            <a:extLst>
              <a:ext uri="{FF2B5EF4-FFF2-40B4-BE49-F238E27FC236}">
                <a16:creationId xmlns:a16="http://schemas.microsoft.com/office/drawing/2014/main" id="{8DE36CB8-0A4A-4C2A-A218-FCC62D2B1273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3021600" y="4363200"/>
            <a:ext cx="914400" cy="914400"/>
          </a:xfrm>
          <a:prstGeom prst="rect">
            <a:avLst/>
          </a:prstGeom>
        </p:spPr>
      </p:pic>
      <p:pic>
        <p:nvPicPr>
          <p:cNvPr id="77" name="Gráfico 76" descr="Diagrama de rede">
            <a:extLst>
              <a:ext uri="{FF2B5EF4-FFF2-40B4-BE49-F238E27FC236}">
                <a16:creationId xmlns:a16="http://schemas.microsoft.com/office/drawing/2014/main" id="{A0022B00-E8C6-4526-BB96-F87E432C71A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101600" y="4363200"/>
            <a:ext cx="914400" cy="914400"/>
          </a:xfrm>
          <a:prstGeom prst="rect">
            <a:avLst/>
          </a:prstGeom>
        </p:spPr>
      </p:pic>
      <p:pic>
        <p:nvPicPr>
          <p:cNvPr id="79" name="Gráfico 78" descr="Clipe de papel">
            <a:extLst>
              <a:ext uri="{FF2B5EF4-FFF2-40B4-BE49-F238E27FC236}">
                <a16:creationId xmlns:a16="http://schemas.microsoft.com/office/drawing/2014/main" id="{EEB0FCC1-A721-4FE6-A11C-E42C0474D85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5181600" y="4363200"/>
            <a:ext cx="914400" cy="914400"/>
          </a:xfrm>
          <a:prstGeom prst="rect">
            <a:avLst/>
          </a:prstGeom>
        </p:spPr>
      </p:pic>
      <p:pic>
        <p:nvPicPr>
          <p:cNvPr id="81" name="Gráfico 80" descr="Clipe de papel">
            <a:extLst>
              <a:ext uri="{FF2B5EF4-FFF2-40B4-BE49-F238E27FC236}">
                <a16:creationId xmlns:a16="http://schemas.microsoft.com/office/drawing/2014/main" id="{511BE315-EE58-425F-A1C5-42DE2D33C0B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261600" y="4363200"/>
            <a:ext cx="914400" cy="914400"/>
          </a:xfrm>
          <a:prstGeom prst="rect">
            <a:avLst/>
          </a:prstGeom>
        </p:spPr>
      </p:pic>
      <p:pic>
        <p:nvPicPr>
          <p:cNvPr id="83" name="Gráfico 82" descr="Filantropia">
            <a:extLst>
              <a:ext uri="{FF2B5EF4-FFF2-40B4-BE49-F238E27FC236}">
                <a16:creationId xmlns:a16="http://schemas.microsoft.com/office/drawing/2014/main" id="{F0DDFE33-B704-450D-A2E8-87CCDB1EBB4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341600" y="4363200"/>
            <a:ext cx="914400" cy="914400"/>
          </a:xfrm>
          <a:prstGeom prst="rect">
            <a:avLst/>
          </a:prstGeom>
        </p:spPr>
      </p:pic>
      <p:pic>
        <p:nvPicPr>
          <p:cNvPr id="85" name="Gráfico 84" descr="Filantropia">
            <a:extLst>
              <a:ext uri="{FF2B5EF4-FFF2-40B4-BE49-F238E27FC236}">
                <a16:creationId xmlns:a16="http://schemas.microsoft.com/office/drawing/2014/main" id="{227B1AF1-AB16-400C-A4CE-3E91380E09D6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421600" y="4363200"/>
            <a:ext cx="914400" cy="914400"/>
          </a:xfrm>
          <a:prstGeom prst="rect">
            <a:avLst/>
          </a:prstGeom>
        </p:spPr>
      </p:pic>
      <p:pic>
        <p:nvPicPr>
          <p:cNvPr id="87" name="Gráfico 86" descr="Forma de pirâmide">
            <a:extLst>
              <a:ext uri="{FF2B5EF4-FFF2-40B4-BE49-F238E27FC236}">
                <a16:creationId xmlns:a16="http://schemas.microsoft.com/office/drawing/2014/main" id="{21873E36-32FD-4640-917F-52849F51398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9501600" y="4363200"/>
            <a:ext cx="914400" cy="914400"/>
          </a:xfrm>
          <a:prstGeom prst="rect">
            <a:avLst/>
          </a:prstGeom>
        </p:spPr>
      </p:pic>
      <p:pic>
        <p:nvPicPr>
          <p:cNvPr id="89" name="Gráfico 88" descr="Forma de pirâmide">
            <a:extLst>
              <a:ext uri="{FF2B5EF4-FFF2-40B4-BE49-F238E27FC236}">
                <a16:creationId xmlns:a16="http://schemas.microsoft.com/office/drawing/2014/main" id="{E4B420D1-AECB-4589-8565-0710BDC718C4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581600" y="4363200"/>
            <a:ext cx="914400" cy="914400"/>
          </a:xfrm>
          <a:prstGeom prst="rect">
            <a:avLst/>
          </a:prstGeom>
        </p:spPr>
      </p:pic>
      <p:pic>
        <p:nvPicPr>
          <p:cNvPr id="91" name="Gráfico 90" descr="Mão de robô">
            <a:extLst>
              <a:ext uri="{FF2B5EF4-FFF2-40B4-BE49-F238E27FC236}">
                <a16:creationId xmlns:a16="http://schemas.microsoft.com/office/drawing/2014/main" id="{3D9182DB-A163-489A-8CCA-7780864083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525600" y="5754600"/>
            <a:ext cx="914400" cy="914400"/>
          </a:xfrm>
          <a:prstGeom prst="rect">
            <a:avLst/>
          </a:prstGeom>
        </p:spPr>
      </p:pic>
      <p:pic>
        <p:nvPicPr>
          <p:cNvPr id="93" name="Gráfico 92" descr="Mão de robô">
            <a:extLst>
              <a:ext uri="{FF2B5EF4-FFF2-40B4-BE49-F238E27FC236}">
                <a16:creationId xmlns:a16="http://schemas.microsoft.com/office/drawing/2014/main" id="{F8EA868E-3D99-4406-8D9E-69AEFE98906B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747200" y="5754600"/>
            <a:ext cx="914400" cy="914400"/>
          </a:xfrm>
          <a:prstGeom prst="rect">
            <a:avLst/>
          </a:prstGeom>
        </p:spPr>
      </p:pic>
      <p:pic>
        <p:nvPicPr>
          <p:cNvPr id="95" name="Gráfico 94" descr="Embaralhar">
            <a:extLst>
              <a:ext uri="{FF2B5EF4-FFF2-40B4-BE49-F238E27FC236}">
                <a16:creationId xmlns:a16="http://schemas.microsoft.com/office/drawing/2014/main" id="{B59B2B06-E497-4AA0-933E-E582A106B34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021600" y="5754600"/>
            <a:ext cx="914400" cy="914400"/>
          </a:xfrm>
          <a:prstGeom prst="rect">
            <a:avLst/>
          </a:prstGeom>
        </p:spPr>
      </p:pic>
      <p:pic>
        <p:nvPicPr>
          <p:cNvPr id="97" name="Gráfico 96" descr="Embaralhar">
            <a:extLst>
              <a:ext uri="{FF2B5EF4-FFF2-40B4-BE49-F238E27FC236}">
                <a16:creationId xmlns:a16="http://schemas.microsoft.com/office/drawing/2014/main" id="{EA1747B4-844B-4304-8720-F61073B11A6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101600" y="5754600"/>
            <a:ext cx="914400" cy="914400"/>
          </a:xfrm>
          <a:prstGeom prst="rect">
            <a:avLst/>
          </a:prstGeom>
        </p:spPr>
      </p:pic>
      <p:pic>
        <p:nvPicPr>
          <p:cNvPr id="99" name="Gráfico 98" descr="Serpente">
            <a:extLst>
              <a:ext uri="{FF2B5EF4-FFF2-40B4-BE49-F238E27FC236}">
                <a16:creationId xmlns:a16="http://schemas.microsoft.com/office/drawing/2014/main" id="{049D3E93-4682-457B-BC31-4757A83DF2CF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181600" y="5754600"/>
            <a:ext cx="914400" cy="914400"/>
          </a:xfrm>
          <a:prstGeom prst="rect">
            <a:avLst/>
          </a:prstGeom>
        </p:spPr>
      </p:pic>
      <p:pic>
        <p:nvPicPr>
          <p:cNvPr id="101" name="Gráfico 100" descr="Serpente">
            <a:extLst>
              <a:ext uri="{FF2B5EF4-FFF2-40B4-BE49-F238E27FC236}">
                <a16:creationId xmlns:a16="http://schemas.microsoft.com/office/drawing/2014/main" id="{6FB31B9D-7B00-4C69-9C40-AE64E857F304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6261600" y="575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Diversos">
            <a:extLst>
              <a:ext uri="{FF2B5EF4-FFF2-40B4-BE49-F238E27FC236}">
                <a16:creationId xmlns:a16="http://schemas.microsoft.com/office/drawing/2014/main" id="{10CA1826-5A1B-4345-9C2B-092C90C3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52966"/>
            <a:ext cx="914400" cy="914400"/>
          </a:xfrm>
          <a:prstGeom prst="rect">
            <a:avLst/>
          </a:prstGeom>
        </p:spPr>
      </p:pic>
      <p:pic>
        <p:nvPicPr>
          <p:cNvPr id="5" name="Gráfico 4" descr="Diversos">
            <a:extLst>
              <a:ext uri="{FF2B5EF4-FFF2-40B4-BE49-F238E27FC236}">
                <a16:creationId xmlns:a16="http://schemas.microsoft.com/office/drawing/2014/main" id="{C49280D7-DE82-4EDF-9CBC-4B7AB7085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800" y="67435"/>
            <a:ext cx="914400" cy="914400"/>
          </a:xfrm>
          <a:prstGeom prst="rect">
            <a:avLst/>
          </a:prstGeom>
        </p:spPr>
      </p:pic>
      <p:pic>
        <p:nvPicPr>
          <p:cNvPr id="7" name="Gráfico 6" descr="Dinheiro">
            <a:extLst>
              <a:ext uri="{FF2B5EF4-FFF2-40B4-BE49-F238E27FC236}">
                <a16:creationId xmlns:a16="http://schemas.microsoft.com/office/drawing/2014/main" id="{0C2AFD8E-38BC-4E32-9D88-39D05E3F3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1600" y="40744"/>
            <a:ext cx="914400" cy="914400"/>
          </a:xfrm>
          <a:prstGeom prst="rect">
            <a:avLst/>
          </a:prstGeom>
        </p:spPr>
      </p:pic>
      <p:pic>
        <p:nvPicPr>
          <p:cNvPr id="9" name="Gráfico 8" descr="Dinheiro">
            <a:extLst>
              <a:ext uri="{FF2B5EF4-FFF2-40B4-BE49-F238E27FC236}">
                <a16:creationId xmlns:a16="http://schemas.microsoft.com/office/drawing/2014/main" id="{7E70546C-7006-425E-A0C6-AB19A2CE1C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24400" y="40744"/>
            <a:ext cx="914400" cy="914400"/>
          </a:xfrm>
          <a:prstGeom prst="rect">
            <a:avLst/>
          </a:prstGeom>
        </p:spPr>
      </p:pic>
      <p:pic>
        <p:nvPicPr>
          <p:cNvPr id="11" name="Gráfico 10" descr="Calendário mensal">
            <a:extLst>
              <a:ext uri="{FF2B5EF4-FFF2-40B4-BE49-F238E27FC236}">
                <a16:creationId xmlns:a16="http://schemas.microsoft.com/office/drawing/2014/main" id="{8CEBE8BD-CB05-418F-B808-7021B65BE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87200" y="40744"/>
            <a:ext cx="914400" cy="914400"/>
          </a:xfrm>
          <a:prstGeom prst="rect">
            <a:avLst/>
          </a:prstGeom>
        </p:spPr>
      </p:pic>
      <p:pic>
        <p:nvPicPr>
          <p:cNvPr id="13" name="Gráfico 12" descr="Calendário mensal">
            <a:extLst>
              <a:ext uri="{FF2B5EF4-FFF2-40B4-BE49-F238E27FC236}">
                <a16:creationId xmlns:a16="http://schemas.microsoft.com/office/drawing/2014/main" id="{043DDD9E-258B-475A-AAD3-8BF4A27FB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0000" y="67435"/>
            <a:ext cx="914400" cy="914400"/>
          </a:xfrm>
          <a:prstGeom prst="rect">
            <a:avLst/>
          </a:prstGeom>
        </p:spPr>
      </p:pic>
      <p:pic>
        <p:nvPicPr>
          <p:cNvPr id="15" name="Gráfico 14" descr="Caixa de embalagem aberta">
            <a:extLst>
              <a:ext uri="{FF2B5EF4-FFF2-40B4-BE49-F238E27FC236}">
                <a16:creationId xmlns:a16="http://schemas.microsoft.com/office/drawing/2014/main" id="{DD850CFC-7330-42BB-8899-7072F470F7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12800" y="67435"/>
            <a:ext cx="914400" cy="914400"/>
          </a:xfrm>
          <a:prstGeom prst="rect">
            <a:avLst/>
          </a:prstGeom>
        </p:spPr>
      </p:pic>
      <p:pic>
        <p:nvPicPr>
          <p:cNvPr id="17" name="Gráfico 16" descr="Caixa de embalagem aberta">
            <a:extLst>
              <a:ext uri="{FF2B5EF4-FFF2-40B4-BE49-F238E27FC236}">
                <a16:creationId xmlns:a16="http://schemas.microsoft.com/office/drawing/2014/main" id="{1113EACB-87DA-4849-94D3-3E8CDD4843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5600" y="72062"/>
            <a:ext cx="914400" cy="914400"/>
          </a:xfrm>
          <a:prstGeom prst="rect">
            <a:avLst/>
          </a:prstGeom>
        </p:spPr>
      </p:pic>
      <p:pic>
        <p:nvPicPr>
          <p:cNvPr id="19" name="Gráfico 18" descr="Gambá">
            <a:extLst>
              <a:ext uri="{FF2B5EF4-FFF2-40B4-BE49-F238E27FC236}">
                <a16:creationId xmlns:a16="http://schemas.microsoft.com/office/drawing/2014/main" id="{6108555E-D5A1-45A9-AB5E-833479CAB0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38400" y="67435"/>
            <a:ext cx="914400" cy="914400"/>
          </a:xfrm>
          <a:prstGeom prst="rect">
            <a:avLst/>
          </a:prstGeom>
        </p:spPr>
      </p:pic>
      <p:pic>
        <p:nvPicPr>
          <p:cNvPr id="21" name="Gráfico 20" descr="Gambá">
            <a:extLst>
              <a:ext uri="{FF2B5EF4-FFF2-40B4-BE49-F238E27FC236}">
                <a16:creationId xmlns:a16="http://schemas.microsoft.com/office/drawing/2014/main" id="{071E1966-40F1-421E-80B6-D20192A219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01200" y="52966"/>
            <a:ext cx="914400" cy="914400"/>
          </a:xfrm>
          <a:prstGeom prst="rect">
            <a:avLst/>
          </a:prstGeom>
        </p:spPr>
      </p:pic>
      <p:pic>
        <p:nvPicPr>
          <p:cNvPr id="23" name="Gráfico 22" descr="Preguiça">
            <a:extLst>
              <a:ext uri="{FF2B5EF4-FFF2-40B4-BE49-F238E27FC236}">
                <a16:creationId xmlns:a16="http://schemas.microsoft.com/office/drawing/2014/main" id="{6A770817-C831-4704-83F3-AE2256F8AE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6000" y="1269000"/>
            <a:ext cx="914400" cy="914400"/>
          </a:xfrm>
          <a:prstGeom prst="rect">
            <a:avLst/>
          </a:prstGeom>
        </p:spPr>
      </p:pic>
      <p:pic>
        <p:nvPicPr>
          <p:cNvPr id="25" name="Gráfico 24" descr="Preguiça">
            <a:extLst>
              <a:ext uri="{FF2B5EF4-FFF2-40B4-BE49-F238E27FC236}">
                <a16:creationId xmlns:a16="http://schemas.microsoft.com/office/drawing/2014/main" id="{7C1DC25E-7A95-4217-A2DB-7B611B069A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98800" y="1269000"/>
            <a:ext cx="914400" cy="914400"/>
          </a:xfrm>
          <a:prstGeom prst="rect">
            <a:avLst/>
          </a:prstGeom>
        </p:spPr>
      </p:pic>
      <p:pic>
        <p:nvPicPr>
          <p:cNvPr id="27" name="Gráfico 26" descr="Caracol">
            <a:extLst>
              <a:ext uri="{FF2B5EF4-FFF2-40B4-BE49-F238E27FC236}">
                <a16:creationId xmlns:a16="http://schemas.microsoft.com/office/drawing/2014/main" id="{77D579DF-EE63-45BF-88CE-6FD3280B19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61600" y="1269000"/>
            <a:ext cx="914400" cy="914400"/>
          </a:xfrm>
          <a:prstGeom prst="rect">
            <a:avLst/>
          </a:prstGeom>
        </p:spPr>
      </p:pic>
      <p:pic>
        <p:nvPicPr>
          <p:cNvPr id="29" name="Gráfico 28" descr="Caracol">
            <a:extLst>
              <a:ext uri="{FF2B5EF4-FFF2-40B4-BE49-F238E27FC236}">
                <a16:creationId xmlns:a16="http://schemas.microsoft.com/office/drawing/2014/main" id="{CF6EA04C-D844-4873-98D6-8413B8E8B6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24400" y="1271318"/>
            <a:ext cx="914400" cy="914400"/>
          </a:xfrm>
          <a:prstGeom prst="rect">
            <a:avLst/>
          </a:prstGeom>
        </p:spPr>
      </p:pic>
      <p:pic>
        <p:nvPicPr>
          <p:cNvPr id="31" name="Gráfico 30" descr="Velocímetro baixo">
            <a:extLst>
              <a:ext uri="{FF2B5EF4-FFF2-40B4-BE49-F238E27FC236}">
                <a16:creationId xmlns:a16="http://schemas.microsoft.com/office/drawing/2014/main" id="{10AC6589-50E7-461B-BE40-0A7EAECB3F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87200" y="1269000"/>
            <a:ext cx="914400" cy="914400"/>
          </a:xfrm>
          <a:prstGeom prst="rect">
            <a:avLst/>
          </a:prstGeom>
        </p:spPr>
      </p:pic>
      <p:pic>
        <p:nvPicPr>
          <p:cNvPr id="33" name="Gráfico 32" descr="Velocímetro baixo">
            <a:extLst>
              <a:ext uri="{FF2B5EF4-FFF2-40B4-BE49-F238E27FC236}">
                <a16:creationId xmlns:a16="http://schemas.microsoft.com/office/drawing/2014/main" id="{87F8FDF9-CB8B-479F-9E63-527E1059EC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50000" y="1269000"/>
            <a:ext cx="914400" cy="914400"/>
          </a:xfrm>
          <a:prstGeom prst="rect">
            <a:avLst/>
          </a:prstGeom>
        </p:spPr>
      </p:pic>
      <p:pic>
        <p:nvPicPr>
          <p:cNvPr id="35" name="Gráfico 34" descr="Teia de aranha">
            <a:extLst>
              <a:ext uri="{FF2B5EF4-FFF2-40B4-BE49-F238E27FC236}">
                <a16:creationId xmlns:a16="http://schemas.microsoft.com/office/drawing/2014/main" id="{A6C95CBC-9820-449A-ADBE-7A202FB9CD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12800" y="1269000"/>
            <a:ext cx="914400" cy="914400"/>
          </a:xfrm>
          <a:prstGeom prst="rect">
            <a:avLst/>
          </a:prstGeom>
        </p:spPr>
      </p:pic>
      <p:pic>
        <p:nvPicPr>
          <p:cNvPr id="37" name="Gráfico 36" descr="Teia de aranha">
            <a:extLst>
              <a:ext uri="{FF2B5EF4-FFF2-40B4-BE49-F238E27FC236}">
                <a16:creationId xmlns:a16="http://schemas.microsoft.com/office/drawing/2014/main" id="{077A3532-F75F-47B3-99AA-27D37F4A944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475600" y="1269000"/>
            <a:ext cx="914400" cy="914400"/>
          </a:xfrm>
          <a:prstGeom prst="rect">
            <a:avLst/>
          </a:prstGeom>
        </p:spPr>
      </p:pic>
      <p:pic>
        <p:nvPicPr>
          <p:cNvPr id="39" name="Gráfico 38" descr="Volante">
            <a:extLst>
              <a:ext uri="{FF2B5EF4-FFF2-40B4-BE49-F238E27FC236}">
                <a16:creationId xmlns:a16="http://schemas.microsoft.com/office/drawing/2014/main" id="{00298A82-0009-461C-9DB3-E5E68BDD833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38400" y="1269000"/>
            <a:ext cx="914400" cy="914400"/>
          </a:xfrm>
          <a:prstGeom prst="rect">
            <a:avLst/>
          </a:prstGeom>
        </p:spPr>
      </p:pic>
      <p:pic>
        <p:nvPicPr>
          <p:cNvPr id="41" name="Gráfico 40" descr="Volante">
            <a:extLst>
              <a:ext uri="{FF2B5EF4-FFF2-40B4-BE49-F238E27FC236}">
                <a16:creationId xmlns:a16="http://schemas.microsoft.com/office/drawing/2014/main" id="{149A3ABB-D7AB-4AFF-8418-61120C59338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801200" y="1269000"/>
            <a:ext cx="914400" cy="914400"/>
          </a:xfrm>
          <a:prstGeom prst="rect">
            <a:avLst/>
          </a:prstGeom>
        </p:spPr>
      </p:pic>
      <p:pic>
        <p:nvPicPr>
          <p:cNvPr id="43" name="Gráfico 42" descr="Submarino">
            <a:extLst>
              <a:ext uri="{FF2B5EF4-FFF2-40B4-BE49-F238E27FC236}">
                <a16:creationId xmlns:a16="http://schemas.microsoft.com/office/drawing/2014/main" id="{0054A0BB-4206-4FD1-80BB-7ADBC6389B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6000" y="2485034"/>
            <a:ext cx="914400" cy="914400"/>
          </a:xfrm>
          <a:prstGeom prst="rect">
            <a:avLst/>
          </a:prstGeom>
        </p:spPr>
      </p:pic>
      <p:pic>
        <p:nvPicPr>
          <p:cNvPr id="45" name="Gráfico 44" descr="Submarino">
            <a:extLst>
              <a:ext uri="{FF2B5EF4-FFF2-40B4-BE49-F238E27FC236}">
                <a16:creationId xmlns:a16="http://schemas.microsoft.com/office/drawing/2014/main" id="{1F6D3EC6-1CD5-4A88-9F6D-41AA8265E72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98800" y="2470565"/>
            <a:ext cx="914400" cy="914400"/>
          </a:xfrm>
          <a:prstGeom prst="rect">
            <a:avLst/>
          </a:prstGeom>
        </p:spPr>
      </p:pic>
      <p:pic>
        <p:nvPicPr>
          <p:cNvPr id="47" name="Gráfico 46" descr="Invasão alienígena">
            <a:extLst>
              <a:ext uri="{FF2B5EF4-FFF2-40B4-BE49-F238E27FC236}">
                <a16:creationId xmlns:a16="http://schemas.microsoft.com/office/drawing/2014/main" id="{08183B7E-DFCB-449E-895D-7B1D088C7A6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661600" y="2470565"/>
            <a:ext cx="914400" cy="914400"/>
          </a:xfrm>
          <a:prstGeom prst="rect">
            <a:avLst/>
          </a:prstGeom>
        </p:spPr>
      </p:pic>
      <p:pic>
        <p:nvPicPr>
          <p:cNvPr id="49" name="Gráfico 48" descr="Invasão alienígena">
            <a:extLst>
              <a:ext uri="{FF2B5EF4-FFF2-40B4-BE49-F238E27FC236}">
                <a16:creationId xmlns:a16="http://schemas.microsoft.com/office/drawing/2014/main" id="{3FD6BFE4-DD25-40BE-BF83-4C6AC049FB3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24400" y="2485034"/>
            <a:ext cx="914400" cy="914400"/>
          </a:xfrm>
          <a:prstGeom prst="rect">
            <a:avLst/>
          </a:prstGeom>
        </p:spPr>
      </p:pic>
      <p:pic>
        <p:nvPicPr>
          <p:cNvPr id="51" name="Gráfico 50" descr="Seta circular">
            <a:extLst>
              <a:ext uri="{FF2B5EF4-FFF2-40B4-BE49-F238E27FC236}">
                <a16:creationId xmlns:a16="http://schemas.microsoft.com/office/drawing/2014/main" id="{C51A7E84-4F2F-45B3-A04C-A02230C1B9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48246" y="6213365"/>
            <a:ext cx="507660" cy="507660"/>
          </a:xfrm>
          <a:prstGeom prst="rect">
            <a:avLst/>
          </a:prstGeom>
        </p:spPr>
      </p:pic>
      <p:pic>
        <p:nvPicPr>
          <p:cNvPr id="53" name="Gráfico 52" descr="Fluxograma">
            <a:extLst>
              <a:ext uri="{FF2B5EF4-FFF2-40B4-BE49-F238E27FC236}">
                <a16:creationId xmlns:a16="http://schemas.microsoft.com/office/drawing/2014/main" id="{9F348EEB-391F-4327-A31C-66EFF8D287D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248246" y="4016323"/>
            <a:ext cx="507660" cy="507660"/>
          </a:xfrm>
          <a:prstGeom prst="rect">
            <a:avLst/>
          </a:prstGeom>
        </p:spPr>
      </p:pic>
      <p:pic>
        <p:nvPicPr>
          <p:cNvPr id="55" name="Gráfico 54" descr="Pesquisa">
            <a:extLst>
              <a:ext uri="{FF2B5EF4-FFF2-40B4-BE49-F238E27FC236}">
                <a16:creationId xmlns:a16="http://schemas.microsoft.com/office/drawing/2014/main" id="{387F7F77-AB6B-4A8C-AEBC-B7215AA5AA0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84970" y="4016323"/>
            <a:ext cx="507660" cy="507660"/>
          </a:xfrm>
          <a:prstGeom prst="rect">
            <a:avLst/>
          </a:prstGeom>
        </p:spPr>
      </p:pic>
      <p:pic>
        <p:nvPicPr>
          <p:cNvPr id="57" name="Gráfico 56" descr="Nuvem">
            <a:extLst>
              <a:ext uri="{FF2B5EF4-FFF2-40B4-BE49-F238E27FC236}">
                <a16:creationId xmlns:a16="http://schemas.microsoft.com/office/drawing/2014/main" id="{CDC0D5A3-8884-4256-9935-2D47FB14B76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248246" y="4707888"/>
            <a:ext cx="507660" cy="507660"/>
          </a:xfrm>
          <a:prstGeom prst="rect">
            <a:avLst/>
          </a:prstGeom>
        </p:spPr>
      </p:pic>
      <p:pic>
        <p:nvPicPr>
          <p:cNvPr id="59" name="Gráfico 58" descr="Nuvem">
            <a:extLst>
              <a:ext uri="{FF2B5EF4-FFF2-40B4-BE49-F238E27FC236}">
                <a16:creationId xmlns:a16="http://schemas.microsoft.com/office/drawing/2014/main" id="{F9368DCA-265E-4BF1-AF8A-92BB899F9E7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84970" y="4707888"/>
            <a:ext cx="507660" cy="507660"/>
          </a:xfrm>
          <a:prstGeom prst="rect">
            <a:avLst/>
          </a:prstGeom>
        </p:spPr>
      </p:pic>
      <p:pic>
        <p:nvPicPr>
          <p:cNvPr id="61" name="Gráfico 60" descr="Gráfico de barras">
            <a:extLst>
              <a:ext uri="{FF2B5EF4-FFF2-40B4-BE49-F238E27FC236}">
                <a16:creationId xmlns:a16="http://schemas.microsoft.com/office/drawing/2014/main" id="{9548052F-B32B-47E9-89EC-D82A3C55431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228163" y="5521800"/>
            <a:ext cx="507660" cy="507660"/>
          </a:xfrm>
          <a:prstGeom prst="rect">
            <a:avLst/>
          </a:prstGeom>
        </p:spPr>
      </p:pic>
      <p:pic>
        <p:nvPicPr>
          <p:cNvPr id="63" name="Gráfico 62" descr="Gráfico de barras">
            <a:extLst>
              <a:ext uri="{FF2B5EF4-FFF2-40B4-BE49-F238E27FC236}">
                <a16:creationId xmlns:a16="http://schemas.microsoft.com/office/drawing/2014/main" id="{A2FC9179-7EC0-4B76-9C7E-82C72E3081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084970" y="5521800"/>
            <a:ext cx="507660" cy="507660"/>
          </a:xfrm>
          <a:prstGeom prst="rect">
            <a:avLst/>
          </a:prstGeom>
        </p:spPr>
      </p:pic>
      <p:pic>
        <p:nvPicPr>
          <p:cNvPr id="65" name="Gráfico 64" descr="Robô">
            <a:extLst>
              <a:ext uri="{FF2B5EF4-FFF2-40B4-BE49-F238E27FC236}">
                <a16:creationId xmlns:a16="http://schemas.microsoft.com/office/drawing/2014/main" id="{8B570B5B-3A21-4E65-A5C9-EA17AB21A58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084970" y="6213365"/>
            <a:ext cx="507660" cy="507660"/>
          </a:xfrm>
          <a:prstGeom prst="rect">
            <a:avLst/>
          </a:prstGeom>
        </p:spPr>
      </p:pic>
      <p:pic>
        <p:nvPicPr>
          <p:cNvPr id="1026" name="Picture 2" descr="Git branch Icon of Glyph style - Available in SVG, PNG, EPS, AI &amp; Icon fonts">
            <a:extLst>
              <a:ext uri="{FF2B5EF4-FFF2-40B4-BE49-F238E27FC236}">
                <a16:creationId xmlns:a16="http://schemas.microsoft.com/office/drawing/2014/main" id="{CA5174A3-0045-AA42-856B-68AF62F5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00" y="25243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branch Icon of Flat style - Available in SVG, PNG, EPS, AI &amp; Icon fonts">
            <a:extLst>
              <a:ext uri="{FF2B5EF4-FFF2-40B4-BE49-F238E27FC236}">
                <a16:creationId xmlns:a16="http://schemas.microsoft.com/office/drawing/2014/main" id="{9CCF321D-D65D-D24B-BB46-988EBB31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24" y="248689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60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66" descr="Diagrama de ramificação">
            <a:extLst>
              <a:ext uri="{FF2B5EF4-FFF2-40B4-BE49-F238E27FC236}">
                <a16:creationId xmlns:a16="http://schemas.microsoft.com/office/drawing/2014/main" id="{39EE2491-19BF-D54F-87D2-ED2B7655D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690" y="197330"/>
            <a:ext cx="914400" cy="914400"/>
          </a:xfrm>
          <a:prstGeom prst="rect">
            <a:avLst/>
          </a:prstGeom>
        </p:spPr>
      </p:pic>
      <p:pic>
        <p:nvPicPr>
          <p:cNvPr id="3" name="Graphic 2" descr="Badge 1">
            <a:extLst>
              <a:ext uri="{FF2B5EF4-FFF2-40B4-BE49-F238E27FC236}">
                <a16:creationId xmlns:a16="http://schemas.microsoft.com/office/drawing/2014/main" id="{CD9328A1-EC4E-0249-992F-4DFE5DB25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7975" y="1223317"/>
            <a:ext cx="914400" cy="914400"/>
          </a:xfrm>
          <a:prstGeom prst="rect">
            <a:avLst/>
          </a:prstGeom>
        </p:spPr>
      </p:pic>
      <p:pic>
        <p:nvPicPr>
          <p:cNvPr id="4" name="Graphic 3" descr="Badge">
            <a:extLst>
              <a:ext uri="{FF2B5EF4-FFF2-40B4-BE49-F238E27FC236}">
                <a16:creationId xmlns:a16="http://schemas.microsoft.com/office/drawing/2014/main" id="{153A1FC4-1989-7D47-9ABE-5D95FCABB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690" y="2249990"/>
            <a:ext cx="914400" cy="914400"/>
          </a:xfrm>
          <a:prstGeom prst="rect">
            <a:avLst/>
          </a:prstGeom>
        </p:spPr>
      </p:pic>
      <p:pic>
        <p:nvPicPr>
          <p:cNvPr id="5" name="Graphic 4" descr="Badge 3">
            <a:extLst>
              <a:ext uri="{FF2B5EF4-FFF2-40B4-BE49-F238E27FC236}">
                <a16:creationId xmlns:a16="http://schemas.microsoft.com/office/drawing/2014/main" id="{7B21CD7E-1878-7745-B106-DCA834CEB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81024" y="3348858"/>
            <a:ext cx="914400" cy="914400"/>
          </a:xfrm>
          <a:prstGeom prst="rect">
            <a:avLst/>
          </a:prstGeom>
        </p:spPr>
      </p:pic>
      <p:pic>
        <p:nvPicPr>
          <p:cNvPr id="6" name="Graphic 5" descr="Badge 4">
            <a:extLst>
              <a:ext uri="{FF2B5EF4-FFF2-40B4-BE49-F238E27FC236}">
                <a16:creationId xmlns:a16="http://schemas.microsoft.com/office/drawing/2014/main" id="{EAEB70F2-9865-1646-AF5E-7658B4F816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690" y="4447726"/>
            <a:ext cx="914400" cy="914400"/>
          </a:xfrm>
          <a:prstGeom prst="rect">
            <a:avLst/>
          </a:prstGeom>
        </p:spPr>
      </p:pic>
      <p:pic>
        <p:nvPicPr>
          <p:cNvPr id="7" name="Graphic 6" descr="Badge 5">
            <a:extLst>
              <a:ext uri="{FF2B5EF4-FFF2-40B4-BE49-F238E27FC236}">
                <a16:creationId xmlns:a16="http://schemas.microsoft.com/office/drawing/2014/main" id="{0BE5E594-B6AB-334B-A77A-30BD5F1033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4830" y="5544000"/>
            <a:ext cx="914400" cy="914400"/>
          </a:xfrm>
          <a:prstGeom prst="rect">
            <a:avLst/>
          </a:prstGeom>
        </p:spPr>
      </p:pic>
      <p:pic>
        <p:nvPicPr>
          <p:cNvPr id="8" name="Graphic 7" descr="Badge 6">
            <a:extLst>
              <a:ext uri="{FF2B5EF4-FFF2-40B4-BE49-F238E27FC236}">
                <a16:creationId xmlns:a16="http://schemas.microsoft.com/office/drawing/2014/main" id="{B526C5EA-73A2-6941-BBA5-8D186B6AF1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7981" y="147988"/>
            <a:ext cx="914400" cy="914400"/>
          </a:xfrm>
          <a:prstGeom prst="rect">
            <a:avLst/>
          </a:prstGeom>
        </p:spPr>
      </p:pic>
      <p:pic>
        <p:nvPicPr>
          <p:cNvPr id="9" name="Graphic 8" descr="Badge 7">
            <a:extLst>
              <a:ext uri="{FF2B5EF4-FFF2-40B4-BE49-F238E27FC236}">
                <a16:creationId xmlns:a16="http://schemas.microsoft.com/office/drawing/2014/main" id="{FAD12DBD-1CD0-DF44-B2F2-DE3138A1C1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36474" y="1182563"/>
            <a:ext cx="914400" cy="914400"/>
          </a:xfrm>
          <a:prstGeom prst="rect">
            <a:avLst/>
          </a:prstGeom>
        </p:spPr>
      </p:pic>
      <p:pic>
        <p:nvPicPr>
          <p:cNvPr id="10" name="Graphic 9" descr="Badge 8">
            <a:extLst>
              <a:ext uri="{FF2B5EF4-FFF2-40B4-BE49-F238E27FC236}">
                <a16:creationId xmlns:a16="http://schemas.microsoft.com/office/drawing/2014/main" id="{B3FB5E20-661F-6D49-947D-531C4EEC34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08121" y="2217138"/>
            <a:ext cx="914400" cy="914400"/>
          </a:xfrm>
          <a:prstGeom prst="rect">
            <a:avLst/>
          </a:prstGeom>
        </p:spPr>
      </p:pic>
      <p:pic>
        <p:nvPicPr>
          <p:cNvPr id="11" name="Graphic 10" descr="Badge 9">
            <a:extLst>
              <a:ext uri="{FF2B5EF4-FFF2-40B4-BE49-F238E27FC236}">
                <a16:creationId xmlns:a16="http://schemas.microsoft.com/office/drawing/2014/main" id="{F1E76516-DF86-1846-90A0-BB6BC92B07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971" y="3348858"/>
            <a:ext cx="914400" cy="914400"/>
          </a:xfrm>
          <a:prstGeom prst="rect">
            <a:avLst/>
          </a:prstGeom>
        </p:spPr>
      </p:pic>
      <p:pic>
        <p:nvPicPr>
          <p:cNvPr id="12" name="Graphic 11" descr="Badge Cross">
            <a:extLst>
              <a:ext uri="{FF2B5EF4-FFF2-40B4-BE49-F238E27FC236}">
                <a16:creationId xmlns:a16="http://schemas.microsoft.com/office/drawing/2014/main" id="{93CD00BB-B5E2-804A-9F6D-9E101B37D1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33343" y="4447726"/>
            <a:ext cx="914400" cy="914400"/>
          </a:xfrm>
          <a:prstGeom prst="rect">
            <a:avLst/>
          </a:prstGeom>
        </p:spPr>
      </p:pic>
      <p:pic>
        <p:nvPicPr>
          <p:cNvPr id="13" name="Graphic 12" descr="Badge Follow">
            <a:extLst>
              <a:ext uri="{FF2B5EF4-FFF2-40B4-BE49-F238E27FC236}">
                <a16:creationId xmlns:a16="http://schemas.microsoft.com/office/drawing/2014/main" id="{13E518AD-7AFC-C14A-A57B-D3E8DD799E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33343" y="5544000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">
            <a:extLst>
              <a:ext uri="{FF2B5EF4-FFF2-40B4-BE49-F238E27FC236}">
                <a16:creationId xmlns:a16="http://schemas.microsoft.com/office/drawing/2014/main" id="{BC26B385-24DF-0740-9D8D-18591E8A10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452758" y="184059"/>
            <a:ext cx="914400" cy="914400"/>
          </a:xfrm>
          <a:prstGeom prst="rect">
            <a:avLst/>
          </a:prstGeom>
        </p:spPr>
      </p:pic>
      <p:pic>
        <p:nvPicPr>
          <p:cNvPr id="15" name="Graphic 14" descr="Badge Unfollow">
            <a:extLst>
              <a:ext uri="{FF2B5EF4-FFF2-40B4-BE49-F238E27FC236}">
                <a16:creationId xmlns:a16="http://schemas.microsoft.com/office/drawing/2014/main" id="{ED2F9719-419F-EB44-B479-DAF2AC38561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54569" y="1247358"/>
            <a:ext cx="914400" cy="914400"/>
          </a:xfrm>
          <a:prstGeom prst="rect">
            <a:avLst/>
          </a:prstGeom>
        </p:spPr>
      </p:pic>
      <p:pic>
        <p:nvPicPr>
          <p:cNvPr id="16" name="Graphic 15" descr="Dead Fish Skeleton">
            <a:extLst>
              <a:ext uri="{FF2B5EF4-FFF2-40B4-BE49-F238E27FC236}">
                <a16:creationId xmlns:a16="http://schemas.microsoft.com/office/drawing/2014/main" id="{21417FF0-EE38-CA43-81C0-DFD813D1CC5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29899" y="2141801"/>
            <a:ext cx="914400" cy="914400"/>
          </a:xfrm>
          <a:prstGeom prst="rect">
            <a:avLst/>
          </a:prstGeom>
        </p:spPr>
      </p:pic>
      <p:pic>
        <p:nvPicPr>
          <p:cNvPr id="17" name="Graphic 16" descr="Dead Fish Skeleton">
            <a:extLst>
              <a:ext uri="{FF2B5EF4-FFF2-40B4-BE49-F238E27FC236}">
                <a16:creationId xmlns:a16="http://schemas.microsoft.com/office/drawing/2014/main" id="{18BE9018-8B3C-494E-994F-05A691AFD14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605338" y="3354000"/>
            <a:ext cx="914400" cy="914400"/>
          </a:xfrm>
          <a:prstGeom prst="rect">
            <a:avLst/>
          </a:prstGeom>
        </p:spPr>
      </p:pic>
      <p:pic>
        <p:nvPicPr>
          <p:cNvPr id="18" name="Graphic 17" descr="Filter">
            <a:extLst>
              <a:ext uri="{FF2B5EF4-FFF2-40B4-BE49-F238E27FC236}">
                <a16:creationId xmlns:a16="http://schemas.microsoft.com/office/drawing/2014/main" id="{06C1B088-88C6-9045-97A0-9B5ACDFED91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60398" y="4449000"/>
            <a:ext cx="914400" cy="914400"/>
          </a:xfrm>
          <a:prstGeom prst="rect">
            <a:avLst/>
          </a:prstGeom>
        </p:spPr>
      </p:pic>
      <p:pic>
        <p:nvPicPr>
          <p:cNvPr id="19" name="Graphic 18" descr="Filter">
            <a:extLst>
              <a:ext uri="{FF2B5EF4-FFF2-40B4-BE49-F238E27FC236}">
                <a16:creationId xmlns:a16="http://schemas.microsoft.com/office/drawing/2014/main" id="{DC3B14FF-AE9F-314A-8B4A-222E2F2938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587171" y="5544000"/>
            <a:ext cx="914400" cy="914400"/>
          </a:xfrm>
          <a:prstGeom prst="rect">
            <a:avLst/>
          </a:prstGeom>
        </p:spPr>
      </p:pic>
      <p:pic>
        <p:nvPicPr>
          <p:cNvPr id="20" name="Graphic 19" descr="Freight">
            <a:extLst>
              <a:ext uri="{FF2B5EF4-FFF2-40B4-BE49-F238E27FC236}">
                <a16:creationId xmlns:a16="http://schemas.microsoft.com/office/drawing/2014/main" id="{16FF368C-F02B-3046-AB1B-A6A19107AF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55592" y="138549"/>
            <a:ext cx="914400" cy="914400"/>
          </a:xfrm>
          <a:prstGeom prst="rect">
            <a:avLst/>
          </a:prstGeom>
        </p:spPr>
      </p:pic>
      <p:pic>
        <p:nvPicPr>
          <p:cNvPr id="21" name="Graphic 20" descr="Freight">
            <a:extLst>
              <a:ext uri="{FF2B5EF4-FFF2-40B4-BE49-F238E27FC236}">
                <a16:creationId xmlns:a16="http://schemas.microsoft.com/office/drawing/2014/main" id="{A5BE8576-D70F-A944-B2AE-DC32BA02EC0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208039" y="1227401"/>
            <a:ext cx="914400" cy="914400"/>
          </a:xfrm>
          <a:prstGeom prst="rect">
            <a:avLst/>
          </a:prstGeom>
        </p:spPr>
      </p:pic>
      <p:pic>
        <p:nvPicPr>
          <p:cNvPr id="22" name="Graphic 21" descr="Needle">
            <a:extLst>
              <a:ext uri="{FF2B5EF4-FFF2-40B4-BE49-F238E27FC236}">
                <a16:creationId xmlns:a16="http://schemas.microsoft.com/office/drawing/2014/main" id="{054C05D3-6A61-CE43-8C0B-2DC3DBC851F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142651" y="2179218"/>
            <a:ext cx="914400" cy="914400"/>
          </a:xfrm>
          <a:prstGeom prst="rect">
            <a:avLst/>
          </a:prstGeom>
        </p:spPr>
      </p:pic>
      <p:pic>
        <p:nvPicPr>
          <p:cNvPr id="23" name="Graphic 22" descr="Needle">
            <a:extLst>
              <a:ext uri="{FF2B5EF4-FFF2-40B4-BE49-F238E27FC236}">
                <a16:creationId xmlns:a16="http://schemas.microsoft.com/office/drawing/2014/main" id="{E4165907-BE26-DF4B-B6A4-CA4B15385D1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052794" y="3367689"/>
            <a:ext cx="914400" cy="914400"/>
          </a:xfrm>
          <a:prstGeom prst="rect">
            <a:avLst/>
          </a:prstGeom>
        </p:spPr>
      </p:pic>
      <p:pic>
        <p:nvPicPr>
          <p:cNvPr id="24" name="Graphic 23" descr="Ruler">
            <a:extLst>
              <a:ext uri="{FF2B5EF4-FFF2-40B4-BE49-F238E27FC236}">
                <a16:creationId xmlns:a16="http://schemas.microsoft.com/office/drawing/2014/main" id="{F3986F9D-22CB-CB42-BD71-07742F9715E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23765" y="4356923"/>
            <a:ext cx="914400" cy="914400"/>
          </a:xfrm>
          <a:prstGeom prst="rect">
            <a:avLst/>
          </a:prstGeom>
        </p:spPr>
      </p:pic>
      <p:pic>
        <p:nvPicPr>
          <p:cNvPr id="25" name="Graphic 24" descr="Ruler">
            <a:extLst>
              <a:ext uri="{FF2B5EF4-FFF2-40B4-BE49-F238E27FC236}">
                <a16:creationId xmlns:a16="http://schemas.microsoft.com/office/drawing/2014/main" id="{CDFFF4E8-13BB-384A-8945-D799652300B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56000" y="5420991"/>
            <a:ext cx="914400" cy="914400"/>
          </a:xfrm>
          <a:prstGeom prst="rect">
            <a:avLst/>
          </a:prstGeom>
        </p:spPr>
      </p:pic>
      <p:pic>
        <p:nvPicPr>
          <p:cNvPr id="26" name="Graphic 25" descr="Sailboat">
            <a:extLst>
              <a:ext uri="{FF2B5EF4-FFF2-40B4-BE49-F238E27FC236}">
                <a16:creationId xmlns:a16="http://schemas.microsoft.com/office/drawing/2014/main" id="{3EF86552-D663-2847-AB64-62D701C026F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23511" y="-81166"/>
            <a:ext cx="914400" cy="914400"/>
          </a:xfrm>
          <a:prstGeom prst="rect">
            <a:avLst/>
          </a:prstGeom>
        </p:spPr>
      </p:pic>
      <p:pic>
        <p:nvPicPr>
          <p:cNvPr id="27" name="Graphic 26" descr="Sailboat">
            <a:extLst>
              <a:ext uri="{FF2B5EF4-FFF2-40B4-BE49-F238E27FC236}">
                <a16:creationId xmlns:a16="http://schemas.microsoft.com/office/drawing/2014/main" id="{E00B26D3-58FD-8F43-AA69-275BAF46371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676347" y="901034"/>
            <a:ext cx="914400" cy="914400"/>
          </a:xfrm>
          <a:prstGeom prst="rect">
            <a:avLst/>
          </a:prstGeom>
        </p:spPr>
      </p:pic>
      <p:pic>
        <p:nvPicPr>
          <p:cNvPr id="28" name="Graphic 27" descr="Stethoscope">
            <a:extLst>
              <a:ext uri="{FF2B5EF4-FFF2-40B4-BE49-F238E27FC236}">
                <a16:creationId xmlns:a16="http://schemas.microsoft.com/office/drawing/2014/main" id="{5A17BFA0-C689-BD4F-9027-89D0C3E80FB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76347" y="1996006"/>
            <a:ext cx="914400" cy="914400"/>
          </a:xfrm>
          <a:prstGeom prst="rect">
            <a:avLst/>
          </a:prstGeom>
        </p:spPr>
      </p:pic>
      <p:pic>
        <p:nvPicPr>
          <p:cNvPr id="29" name="Graphic 28" descr="Stethoscope">
            <a:extLst>
              <a:ext uri="{FF2B5EF4-FFF2-40B4-BE49-F238E27FC236}">
                <a16:creationId xmlns:a16="http://schemas.microsoft.com/office/drawing/2014/main" id="{65E430D5-5F2B-BE49-80F9-268987B17E5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711348" y="3113400"/>
            <a:ext cx="914400" cy="914400"/>
          </a:xfrm>
          <a:prstGeom prst="rect">
            <a:avLst/>
          </a:prstGeom>
        </p:spPr>
      </p:pic>
      <p:pic>
        <p:nvPicPr>
          <p:cNvPr id="31" name="Graphic 30" descr="Zombie">
            <a:extLst>
              <a:ext uri="{FF2B5EF4-FFF2-40B4-BE49-F238E27FC236}">
                <a16:creationId xmlns:a16="http://schemas.microsoft.com/office/drawing/2014/main" id="{49CC990D-34C6-864A-A0B3-7C7C4BB3C3B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720468" y="4313400"/>
            <a:ext cx="914400" cy="914400"/>
          </a:xfrm>
          <a:prstGeom prst="rect">
            <a:avLst/>
          </a:prstGeom>
        </p:spPr>
      </p:pic>
      <p:pic>
        <p:nvPicPr>
          <p:cNvPr id="33" name="Graphic 32" descr="Zombie">
            <a:extLst>
              <a:ext uri="{FF2B5EF4-FFF2-40B4-BE49-F238E27FC236}">
                <a16:creationId xmlns:a16="http://schemas.microsoft.com/office/drawing/2014/main" id="{48959C7C-0540-084D-A2A6-5DE102E5284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776000" y="5363400"/>
            <a:ext cx="914400" cy="914400"/>
          </a:xfrm>
          <a:prstGeom prst="rect">
            <a:avLst/>
          </a:prstGeom>
        </p:spPr>
      </p:pic>
      <p:pic>
        <p:nvPicPr>
          <p:cNvPr id="35" name="Graphic 34" descr="Sphere">
            <a:extLst>
              <a:ext uri="{FF2B5EF4-FFF2-40B4-BE49-F238E27FC236}">
                <a16:creationId xmlns:a16="http://schemas.microsoft.com/office/drawing/2014/main" id="{662DC70D-BCCD-4F4B-9A86-01773DD284A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063914" y="1285153"/>
            <a:ext cx="914400" cy="914400"/>
          </a:xfrm>
          <a:prstGeom prst="rect">
            <a:avLst/>
          </a:prstGeom>
        </p:spPr>
      </p:pic>
      <p:pic>
        <p:nvPicPr>
          <p:cNvPr id="37" name="Graphic 36" descr="Sphere">
            <a:extLst>
              <a:ext uri="{FF2B5EF4-FFF2-40B4-BE49-F238E27FC236}">
                <a16:creationId xmlns:a16="http://schemas.microsoft.com/office/drawing/2014/main" id="{35BE8936-7D54-D742-B35E-CC3D5A3792F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100081" y="184059"/>
            <a:ext cx="914400" cy="914400"/>
          </a:xfrm>
          <a:prstGeom prst="rect">
            <a:avLst/>
          </a:prstGeom>
        </p:spPr>
      </p:pic>
      <p:pic>
        <p:nvPicPr>
          <p:cNvPr id="39" name="Graphic 38" descr="Circle with left arrow">
            <a:extLst>
              <a:ext uri="{FF2B5EF4-FFF2-40B4-BE49-F238E27FC236}">
                <a16:creationId xmlns:a16="http://schemas.microsoft.com/office/drawing/2014/main" id="{F18F1B96-139E-D444-8489-B6805001068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100081" y="2249990"/>
            <a:ext cx="914400" cy="9144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D58113-6D5B-0A49-8435-DCEE8A4A9512}"/>
              </a:ext>
            </a:extLst>
          </p:cNvPr>
          <p:cNvCxnSpPr>
            <a:cxnSpLocks/>
            <a:stCxn id="44" idx="0"/>
            <a:endCxn id="42" idx="4"/>
          </p:cNvCxnSpPr>
          <p:nvPr/>
        </p:nvCxnSpPr>
        <p:spPr>
          <a:xfrm flipV="1">
            <a:off x="1553856" y="4034658"/>
            <a:ext cx="0" cy="1239342"/>
          </a:xfrm>
          <a:prstGeom prst="lin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4DB0364-D378-304D-9B1C-281EBD2DD3F7}"/>
              </a:ext>
            </a:extLst>
          </p:cNvPr>
          <p:cNvSpPr/>
          <p:nvPr/>
        </p:nvSpPr>
        <p:spPr>
          <a:xfrm>
            <a:off x="1306356" y="3577458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B4D3B8-94D7-C44A-939F-B34266DAEBBD}"/>
              </a:ext>
            </a:extLst>
          </p:cNvPr>
          <p:cNvSpPr/>
          <p:nvPr/>
        </p:nvSpPr>
        <p:spPr>
          <a:xfrm>
            <a:off x="1306356" y="527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3F4E9B-9F16-844F-A2ED-9BF74FAE0F8C}"/>
              </a:ext>
            </a:extLst>
          </p:cNvPr>
          <p:cNvSpPr/>
          <p:nvPr/>
        </p:nvSpPr>
        <p:spPr>
          <a:xfrm>
            <a:off x="2046000" y="3834000"/>
            <a:ext cx="495000" cy="457200"/>
          </a:xfrm>
          <a:prstGeom prst="ellipse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B7C7CA-8582-6641-8926-B74B02C3D0E4}"/>
              </a:ext>
            </a:extLst>
          </p:cNvPr>
          <p:cNvCxnSpPr>
            <a:cxnSpLocks/>
            <a:stCxn id="46" idx="4"/>
          </p:cNvCxnSpPr>
          <p:nvPr/>
        </p:nvCxnSpPr>
        <p:spPr>
          <a:xfrm rot="5400000">
            <a:off x="1638541" y="4237515"/>
            <a:ext cx="601274" cy="708645"/>
          </a:xfrm>
          <a:prstGeom prst="curvedConnector2">
            <a:avLst/>
          </a:prstGeom>
          <a:ln w="139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E2D63C9F-C677-D64E-A69E-721FCE37505C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32" y="4633804"/>
            <a:ext cx="812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39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208</Words>
  <Application>Microsoft Macintosh PowerPoint</Application>
  <PresentationFormat>Widescreen</PresentationFormat>
  <Paragraphs>118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Anderson Santos</dc:creator>
  <cp:lastModifiedBy>Anderson Dos Santos</cp:lastModifiedBy>
  <cp:revision>5</cp:revision>
  <dcterms:created xsi:type="dcterms:W3CDTF">2020-10-31T17:21:12Z</dcterms:created>
  <dcterms:modified xsi:type="dcterms:W3CDTF">2021-01-02T20:28:50Z</dcterms:modified>
</cp:coreProperties>
</file>